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59" r:id="rId2"/>
    <p:sldId id="360" r:id="rId3"/>
    <p:sldId id="260" r:id="rId4"/>
    <p:sldId id="361" r:id="rId5"/>
    <p:sldId id="362" r:id="rId6"/>
    <p:sldId id="363" r:id="rId7"/>
    <p:sldId id="365" r:id="rId8"/>
    <p:sldId id="367" r:id="rId9"/>
  </p:sldIdLst>
  <p:sldSz cx="12192000" cy="6858000"/>
  <p:notesSz cx="6645275" cy="97758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DAC4"/>
    <a:srgbClr val="BDAB9F"/>
    <a:srgbClr val="990033"/>
    <a:srgbClr val="F5C6A8"/>
    <a:srgbClr val="E4E4E4"/>
    <a:srgbClr val="697D84"/>
    <a:srgbClr val="1F0E05"/>
    <a:srgbClr val="3A8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95" autoAdjust="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mailto:ct@zva.gov.lv" TargetMode="Externa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mailto:ct@zva.gov.lv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mailto:ct@zva.gov.lv" TargetMode="External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hyperlink" Target="mailto:ct@zva.gov.l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064D9F-D4BB-4CBB-85C8-4BBC16B7389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5EBE53B-CCE4-4963-80B3-22554BE14240}">
      <dgm:prSet phldrT="[Text]"/>
      <dgm:spPr/>
      <dgm:t>
        <a:bodyPr/>
        <a:lstStyle/>
        <a:p>
          <a:r>
            <a:rPr lang="en-GB" dirty="0" err="1"/>
            <a:t>saMS</a:t>
          </a:r>
          <a:endParaRPr lang="lv-LV" dirty="0"/>
        </a:p>
      </dgm:t>
    </dgm:pt>
    <dgm:pt modelId="{6CE3330A-C66C-4957-A472-5A067C60D0CB}" type="parTrans" cxnId="{047AF972-FBF7-4B14-85A3-11FAC7B9238A}">
      <dgm:prSet/>
      <dgm:spPr/>
      <dgm:t>
        <a:bodyPr/>
        <a:lstStyle/>
        <a:p>
          <a:endParaRPr lang="lv-LV"/>
        </a:p>
      </dgm:t>
    </dgm:pt>
    <dgm:pt modelId="{CAE94E02-813E-4045-983C-B7EABADE8CA9}" type="sibTrans" cxnId="{047AF972-FBF7-4B14-85A3-11FAC7B9238A}">
      <dgm:prSet/>
      <dgm:spPr/>
      <dgm:t>
        <a:bodyPr/>
        <a:lstStyle/>
        <a:p>
          <a:endParaRPr lang="lv-LV"/>
        </a:p>
      </dgm:t>
    </dgm:pt>
    <dgm:pt modelId="{90B15E3D-B528-446A-BF04-C5FB43BC3225}">
      <dgm:prSet phldrT="[Text]"/>
      <dgm:spPr/>
      <dgm:t>
        <a:bodyPr/>
        <a:lstStyle/>
        <a:p>
          <a:r>
            <a:rPr lang="en-GB" dirty="0"/>
            <a:t>SUSAR </a:t>
          </a:r>
          <a:r>
            <a:rPr lang="en-GB" dirty="0" err="1"/>
            <a:t>vērtēšana</a:t>
          </a:r>
          <a:endParaRPr lang="lv-LV" dirty="0"/>
        </a:p>
      </dgm:t>
    </dgm:pt>
    <dgm:pt modelId="{41220533-397C-4600-9131-9151E0867672}" type="parTrans" cxnId="{F3B240B8-0E4B-4E7D-B70B-4E44DE42A995}">
      <dgm:prSet/>
      <dgm:spPr/>
      <dgm:t>
        <a:bodyPr/>
        <a:lstStyle/>
        <a:p>
          <a:endParaRPr lang="lv-LV"/>
        </a:p>
      </dgm:t>
    </dgm:pt>
    <dgm:pt modelId="{E7654214-BB48-4ECF-9D12-F25BF2C08630}" type="sibTrans" cxnId="{F3B240B8-0E4B-4E7D-B70B-4E44DE42A995}">
      <dgm:prSet/>
      <dgm:spPr/>
      <dgm:t>
        <a:bodyPr/>
        <a:lstStyle/>
        <a:p>
          <a:endParaRPr lang="lv-LV"/>
        </a:p>
      </dgm:t>
    </dgm:pt>
    <dgm:pt modelId="{094C2CA4-D541-45D6-A227-E75DD5B656F0}">
      <dgm:prSet phldrT="[Text]"/>
      <dgm:spPr/>
      <dgm:t>
        <a:bodyPr/>
        <a:lstStyle/>
        <a:p>
          <a:r>
            <a:rPr lang="en-GB" dirty="0"/>
            <a:t>ASR </a:t>
          </a:r>
          <a:r>
            <a:rPr lang="en-GB" dirty="0" err="1"/>
            <a:t>vērtēšana</a:t>
          </a:r>
          <a:endParaRPr lang="lv-LV" dirty="0"/>
        </a:p>
      </dgm:t>
    </dgm:pt>
    <dgm:pt modelId="{529C78C2-788E-42E7-A184-8961A55AD290}" type="parTrans" cxnId="{F399296F-A7D4-41C0-A08D-E046C2BB795B}">
      <dgm:prSet/>
      <dgm:spPr/>
      <dgm:t>
        <a:bodyPr/>
        <a:lstStyle/>
        <a:p>
          <a:endParaRPr lang="lv-LV"/>
        </a:p>
      </dgm:t>
    </dgm:pt>
    <dgm:pt modelId="{2F138949-9E75-4987-829A-FA04A07959EC}" type="sibTrans" cxnId="{F399296F-A7D4-41C0-A08D-E046C2BB795B}">
      <dgm:prSet/>
      <dgm:spPr/>
      <dgm:t>
        <a:bodyPr/>
        <a:lstStyle/>
        <a:p>
          <a:endParaRPr lang="lv-LV"/>
        </a:p>
      </dgm:t>
    </dgm:pt>
    <dgm:pt modelId="{00DB0BCA-408C-4B5F-BE0C-1DF75A7AA4A7}">
      <dgm:prSet/>
      <dgm:spPr/>
      <dgm:t>
        <a:bodyPr/>
        <a:lstStyle/>
        <a:p>
          <a:r>
            <a:rPr lang="en-GB" dirty="0" err="1"/>
            <a:t>Ieteikumi</a:t>
          </a:r>
          <a:r>
            <a:rPr lang="en-GB" dirty="0"/>
            <a:t> </a:t>
          </a:r>
          <a:r>
            <a:rPr lang="en-GB" dirty="0" err="1"/>
            <a:t>koriģējošiem</a:t>
          </a:r>
          <a:r>
            <a:rPr lang="en-GB" dirty="0"/>
            <a:t> </a:t>
          </a:r>
          <a:r>
            <a:rPr lang="en-GB" dirty="0" err="1"/>
            <a:t>pasākumiem</a:t>
          </a:r>
          <a:endParaRPr lang="lv-LV" dirty="0"/>
        </a:p>
      </dgm:t>
    </dgm:pt>
    <dgm:pt modelId="{738C4996-7439-4B81-8C0C-7453700C7EFF}" type="parTrans" cxnId="{B3C00C38-47FB-4F7A-9728-3EC01135BA1E}">
      <dgm:prSet/>
      <dgm:spPr/>
      <dgm:t>
        <a:bodyPr/>
        <a:lstStyle/>
        <a:p>
          <a:endParaRPr lang="lv-LV"/>
        </a:p>
      </dgm:t>
    </dgm:pt>
    <dgm:pt modelId="{E37E3D0D-5066-40EF-9A4B-7F1A9392259A}" type="sibTrans" cxnId="{B3C00C38-47FB-4F7A-9728-3EC01135BA1E}">
      <dgm:prSet/>
      <dgm:spPr/>
      <dgm:t>
        <a:bodyPr/>
        <a:lstStyle/>
        <a:p>
          <a:endParaRPr lang="lv-LV"/>
        </a:p>
      </dgm:t>
    </dgm:pt>
    <dgm:pt modelId="{819000A1-D69A-4FF3-BA24-9613D35A5A73}">
      <dgm:prSet/>
      <dgm:spPr/>
      <dgm:t>
        <a:bodyPr/>
        <a:lstStyle/>
        <a:p>
          <a:r>
            <a:rPr lang="en-GB" dirty="0" err="1"/>
            <a:t>Jebkādu</a:t>
          </a:r>
          <a:r>
            <a:rPr lang="en-GB" dirty="0"/>
            <a:t> </a:t>
          </a:r>
          <a:r>
            <a:rPr lang="lv-LV" dirty="0"/>
            <a:t>ar drošum</a:t>
          </a:r>
          <a:r>
            <a:rPr lang="en-GB" dirty="0"/>
            <a:t>u </a:t>
          </a:r>
          <a:r>
            <a:rPr lang="en-GB" dirty="0" err="1"/>
            <a:t>saistīto</a:t>
          </a:r>
          <a:r>
            <a:rPr lang="en-GB" dirty="0"/>
            <a:t> </a:t>
          </a:r>
          <a:r>
            <a:rPr lang="en-GB" dirty="0" err="1"/>
            <a:t>aspektu</a:t>
          </a:r>
          <a:r>
            <a:rPr lang="en-GB" dirty="0"/>
            <a:t> </a:t>
          </a:r>
          <a:r>
            <a:rPr lang="en-GB" dirty="0" err="1"/>
            <a:t>novērtēšana</a:t>
          </a:r>
          <a:endParaRPr lang="lv-LV" dirty="0"/>
        </a:p>
      </dgm:t>
    </dgm:pt>
    <dgm:pt modelId="{2473CCBA-A846-4CEE-80E7-E96A74C30C68}" type="parTrans" cxnId="{A814E378-1C3C-430F-91B3-512647AF5204}">
      <dgm:prSet/>
      <dgm:spPr/>
      <dgm:t>
        <a:bodyPr/>
        <a:lstStyle/>
        <a:p>
          <a:endParaRPr lang="lv-LV"/>
        </a:p>
      </dgm:t>
    </dgm:pt>
    <dgm:pt modelId="{815D5A44-5D79-4534-BB39-C7AD1231662E}" type="sibTrans" cxnId="{A814E378-1C3C-430F-91B3-512647AF5204}">
      <dgm:prSet/>
      <dgm:spPr/>
      <dgm:t>
        <a:bodyPr/>
        <a:lstStyle/>
        <a:p>
          <a:endParaRPr lang="lv-LV"/>
        </a:p>
      </dgm:t>
    </dgm:pt>
    <dgm:pt modelId="{3364CBDB-711F-40B3-B927-0C40BFF52541}" type="pres">
      <dgm:prSet presAssocID="{C5064D9F-D4BB-4CBB-85C8-4BBC16B7389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A346D6F-2A91-499F-AC34-DFBDB9769EBE}" type="pres">
      <dgm:prSet presAssocID="{55EBE53B-CCE4-4963-80B3-22554BE14240}" presName="root1" presStyleCnt="0"/>
      <dgm:spPr/>
    </dgm:pt>
    <dgm:pt modelId="{2586B3AD-7867-4D38-A23D-EC61C8E402AE}" type="pres">
      <dgm:prSet presAssocID="{55EBE53B-CCE4-4963-80B3-22554BE14240}" presName="LevelOneTextNode" presStyleLbl="node0" presStyleIdx="0" presStyleCnt="1">
        <dgm:presLayoutVars>
          <dgm:chPref val="3"/>
        </dgm:presLayoutVars>
      </dgm:prSet>
      <dgm:spPr/>
    </dgm:pt>
    <dgm:pt modelId="{92ED3AD8-5404-4A52-A70E-697CF7096DF8}" type="pres">
      <dgm:prSet presAssocID="{55EBE53B-CCE4-4963-80B3-22554BE14240}" presName="level2hierChild" presStyleCnt="0"/>
      <dgm:spPr/>
    </dgm:pt>
    <dgm:pt modelId="{7CC0165B-4244-4052-B7BE-B5235DF6124B}" type="pres">
      <dgm:prSet presAssocID="{41220533-397C-4600-9131-9151E0867672}" presName="conn2-1" presStyleLbl="parChTrans1D2" presStyleIdx="0" presStyleCnt="4"/>
      <dgm:spPr/>
    </dgm:pt>
    <dgm:pt modelId="{C0730936-935B-43F2-B7B9-EFC28374B4F1}" type="pres">
      <dgm:prSet presAssocID="{41220533-397C-4600-9131-9151E0867672}" presName="connTx" presStyleLbl="parChTrans1D2" presStyleIdx="0" presStyleCnt="4"/>
      <dgm:spPr/>
    </dgm:pt>
    <dgm:pt modelId="{3CC054AE-C4FC-4D17-B8D8-3F4A6BE6890B}" type="pres">
      <dgm:prSet presAssocID="{90B15E3D-B528-446A-BF04-C5FB43BC3225}" presName="root2" presStyleCnt="0"/>
      <dgm:spPr/>
    </dgm:pt>
    <dgm:pt modelId="{361C3195-27A5-4F2B-9E2D-BF974B1BBB7F}" type="pres">
      <dgm:prSet presAssocID="{90B15E3D-B528-446A-BF04-C5FB43BC3225}" presName="LevelTwoTextNode" presStyleLbl="node2" presStyleIdx="0" presStyleCnt="4">
        <dgm:presLayoutVars>
          <dgm:chPref val="3"/>
        </dgm:presLayoutVars>
      </dgm:prSet>
      <dgm:spPr/>
    </dgm:pt>
    <dgm:pt modelId="{693FF20C-3D97-4C90-A685-D8E17185BD75}" type="pres">
      <dgm:prSet presAssocID="{90B15E3D-B528-446A-BF04-C5FB43BC3225}" presName="level3hierChild" presStyleCnt="0"/>
      <dgm:spPr/>
    </dgm:pt>
    <dgm:pt modelId="{F914D92A-11E7-4B17-A230-27E63A2C77E0}" type="pres">
      <dgm:prSet presAssocID="{529C78C2-788E-42E7-A184-8961A55AD290}" presName="conn2-1" presStyleLbl="parChTrans1D2" presStyleIdx="1" presStyleCnt="4"/>
      <dgm:spPr/>
    </dgm:pt>
    <dgm:pt modelId="{2B6E32AA-DF88-4E61-9646-B00AB2F2D08B}" type="pres">
      <dgm:prSet presAssocID="{529C78C2-788E-42E7-A184-8961A55AD290}" presName="connTx" presStyleLbl="parChTrans1D2" presStyleIdx="1" presStyleCnt="4"/>
      <dgm:spPr/>
    </dgm:pt>
    <dgm:pt modelId="{EAA70C40-6892-4B66-B8DF-FB7792776DC2}" type="pres">
      <dgm:prSet presAssocID="{094C2CA4-D541-45D6-A227-E75DD5B656F0}" presName="root2" presStyleCnt="0"/>
      <dgm:spPr/>
    </dgm:pt>
    <dgm:pt modelId="{FBC4893A-2FB8-4EFB-AB43-93BBEBB6ED67}" type="pres">
      <dgm:prSet presAssocID="{094C2CA4-D541-45D6-A227-E75DD5B656F0}" presName="LevelTwoTextNode" presStyleLbl="node2" presStyleIdx="1" presStyleCnt="4">
        <dgm:presLayoutVars>
          <dgm:chPref val="3"/>
        </dgm:presLayoutVars>
      </dgm:prSet>
      <dgm:spPr/>
    </dgm:pt>
    <dgm:pt modelId="{CB2EFB48-39CC-4CA9-8C54-44A5A2020732}" type="pres">
      <dgm:prSet presAssocID="{094C2CA4-D541-45D6-A227-E75DD5B656F0}" presName="level3hierChild" presStyleCnt="0"/>
      <dgm:spPr/>
    </dgm:pt>
    <dgm:pt modelId="{4BD033EC-154C-40E6-8866-18CF28B7F8D3}" type="pres">
      <dgm:prSet presAssocID="{2473CCBA-A846-4CEE-80E7-E96A74C30C68}" presName="conn2-1" presStyleLbl="parChTrans1D2" presStyleIdx="2" presStyleCnt="4"/>
      <dgm:spPr/>
    </dgm:pt>
    <dgm:pt modelId="{1D962F53-ECDF-47BD-9E4A-B41F52E7D8C8}" type="pres">
      <dgm:prSet presAssocID="{2473CCBA-A846-4CEE-80E7-E96A74C30C68}" presName="connTx" presStyleLbl="parChTrans1D2" presStyleIdx="2" presStyleCnt="4"/>
      <dgm:spPr/>
    </dgm:pt>
    <dgm:pt modelId="{CF211C92-EA0A-4137-B1A2-E236FF89ECF0}" type="pres">
      <dgm:prSet presAssocID="{819000A1-D69A-4FF3-BA24-9613D35A5A73}" presName="root2" presStyleCnt="0"/>
      <dgm:spPr/>
    </dgm:pt>
    <dgm:pt modelId="{12E3B228-4849-45F3-A9F5-3F7EEE105CCD}" type="pres">
      <dgm:prSet presAssocID="{819000A1-D69A-4FF3-BA24-9613D35A5A73}" presName="LevelTwoTextNode" presStyleLbl="node2" presStyleIdx="2" presStyleCnt="4">
        <dgm:presLayoutVars>
          <dgm:chPref val="3"/>
        </dgm:presLayoutVars>
      </dgm:prSet>
      <dgm:spPr/>
    </dgm:pt>
    <dgm:pt modelId="{3EFD1395-D63E-4BC1-84BC-D7F25D08CDCE}" type="pres">
      <dgm:prSet presAssocID="{819000A1-D69A-4FF3-BA24-9613D35A5A73}" presName="level3hierChild" presStyleCnt="0"/>
      <dgm:spPr/>
    </dgm:pt>
    <dgm:pt modelId="{E8431B9A-7913-4577-B428-4C0D3951B3A6}" type="pres">
      <dgm:prSet presAssocID="{738C4996-7439-4B81-8C0C-7453700C7EFF}" presName="conn2-1" presStyleLbl="parChTrans1D2" presStyleIdx="3" presStyleCnt="4"/>
      <dgm:spPr/>
    </dgm:pt>
    <dgm:pt modelId="{0D0B8435-9542-4E10-9901-7ED380165506}" type="pres">
      <dgm:prSet presAssocID="{738C4996-7439-4B81-8C0C-7453700C7EFF}" presName="connTx" presStyleLbl="parChTrans1D2" presStyleIdx="3" presStyleCnt="4"/>
      <dgm:spPr/>
    </dgm:pt>
    <dgm:pt modelId="{FBB2D347-6187-4954-B1EE-761DE1F8E428}" type="pres">
      <dgm:prSet presAssocID="{00DB0BCA-408C-4B5F-BE0C-1DF75A7AA4A7}" presName="root2" presStyleCnt="0"/>
      <dgm:spPr/>
    </dgm:pt>
    <dgm:pt modelId="{B1F7003C-D0A8-41F0-8FD0-9387443DA8E0}" type="pres">
      <dgm:prSet presAssocID="{00DB0BCA-408C-4B5F-BE0C-1DF75A7AA4A7}" presName="LevelTwoTextNode" presStyleLbl="node2" presStyleIdx="3" presStyleCnt="4">
        <dgm:presLayoutVars>
          <dgm:chPref val="3"/>
        </dgm:presLayoutVars>
      </dgm:prSet>
      <dgm:spPr/>
    </dgm:pt>
    <dgm:pt modelId="{D8A17D29-71AD-4BE6-B884-0608F7E92EB1}" type="pres">
      <dgm:prSet presAssocID="{00DB0BCA-408C-4B5F-BE0C-1DF75A7AA4A7}" presName="level3hierChild" presStyleCnt="0"/>
      <dgm:spPr/>
    </dgm:pt>
  </dgm:ptLst>
  <dgm:cxnLst>
    <dgm:cxn modelId="{9E468906-3D79-42DB-B876-E7AAF411ECFD}" type="presOf" srcId="{819000A1-D69A-4FF3-BA24-9613D35A5A73}" destId="{12E3B228-4849-45F3-A9F5-3F7EEE105CCD}" srcOrd="0" destOrd="0" presId="urn:microsoft.com/office/officeart/2008/layout/HorizontalMultiLevelHierarchy"/>
    <dgm:cxn modelId="{8BF2EC1C-0977-4FBC-9D6E-D8D6A032733F}" type="presOf" srcId="{55EBE53B-CCE4-4963-80B3-22554BE14240}" destId="{2586B3AD-7867-4D38-A23D-EC61C8E402AE}" srcOrd="0" destOrd="0" presId="urn:microsoft.com/office/officeart/2008/layout/HorizontalMultiLevelHierarchy"/>
    <dgm:cxn modelId="{C274301D-1E6C-48E1-B3F2-8FC258352F63}" type="presOf" srcId="{2473CCBA-A846-4CEE-80E7-E96A74C30C68}" destId="{4BD033EC-154C-40E6-8866-18CF28B7F8D3}" srcOrd="0" destOrd="0" presId="urn:microsoft.com/office/officeart/2008/layout/HorizontalMultiLevelHierarchy"/>
    <dgm:cxn modelId="{A2D96928-E8AD-4F43-A93D-CEC607D98F7C}" type="presOf" srcId="{41220533-397C-4600-9131-9151E0867672}" destId="{C0730936-935B-43F2-B7B9-EFC28374B4F1}" srcOrd="1" destOrd="0" presId="urn:microsoft.com/office/officeart/2008/layout/HorizontalMultiLevelHierarchy"/>
    <dgm:cxn modelId="{B3C00C38-47FB-4F7A-9728-3EC01135BA1E}" srcId="{55EBE53B-CCE4-4963-80B3-22554BE14240}" destId="{00DB0BCA-408C-4B5F-BE0C-1DF75A7AA4A7}" srcOrd="3" destOrd="0" parTransId="{738C4996-7439-4B81-8C0C-7453700C7EFF}" sibTransId="{E37E3D0D-5066-40EF-9A4B-7F1A9392259A}"/>
    <dgm:cxn modelId="{C725024D-E2E2-46FD-BFAC-142FEEE732E1}" type="presOf" srcId="{529C78C2-788E-42E7-A184-8961A55AD290}" destId="{F914D92A-11E7-4B17-A230-27E63A2C77E0}" srcOrd="0" destOrd="0" presId="urn:microsoft.com/office/officeart/2008/layout/HorizontalMultiLevelHierarchy"/>
    <dgm:cxn modelId="{F399296F-A7D4-41C0-A08D-E046C2BB795B}" srcId="{55EBE53B-CCE4-4963-80B3-22554BE14240}" destId="{094C2CA4-D541-45D6-A227-E75DD5B656F0}" srcOrd="1" destOrd="0" parTransId="{529C78C2-788E-42E7-A184-8961A55AD290}" sibTransId="{2F138949-9E75-4987-829A-FA04A07959EC}"/>
    <dgm:cxn modelId="{25C43D71-A51D-4C89-841E-32593EF75043}" type="presOf" srcId="{094C2CA4-D541-45D6-A227-E75DD5B656F0}" destId="{FBC4893A-2FB8-4EFB-AB43-93BBEBB6ED67}" srcOrd="0" destOrd="0" presId="urn:microsoft.com/office/officeart/2008/layout/HorizontalMultiLevelHierarchy"/>
    <dgm:cxn modelId="{047AF972-FBF7-4B14-85A3-11FAC7B9238A}" srcId="{C5064D9F-D4BB-4CBB-85C8-4BBC16B73897}" destId="{55EBE53B-CCE4-4963-80B3-22554BE14240}" srcOrd="0" destOrd="0" parTransId="{6CE3330A-C66C-4957-A472-5A067C60D0CB}" sibTransId="{CAE94E02-813E-4045-983C-B7EABADE8CA9}"/>
    <dgm:cxn modelId="{A493BF53-7170-4DBF-8E6B-954EC5496259}" type="presOf" srcId="{529C78C2-788E-42E7-A184-8961A55AD290}" destId="{2B6E32AA-DF88-4E61-9646-B00AB2F2D08B}" srcOrd="1" destOrd="0" presId="urn:microsoft.com/office/officeart/2008/layout/HorizontalMultiLevelHierarchy"/>
    <dgm:cxn modelId="{A814E378-1C3C-430F-91B3-512647AF5204}" srcId="{55EBE53B-CCE4-4963-80B3-22554BE14240}" destId="{819000A1-D69A-4FF3-BA24-9613D35A5A73}" srcOrd="2" destOrd="0" parTransId="{2473CCBA-A846-4CEE-80E7-E96A74C30C68}" sibTransId="{815D5A44-5D79-4534-BB39-C7AD1231662E}"/>
    <dgm:cxn modelId="{9455679E-4110-485F-87D9-723E783E6998}" type="presOf" srcId="{C5064D9F-D4BB-4CBB-85C8-4BBC16B73897}" destId="{3364CBDB-711F-40B3-B927-0C40BFF52541}" srcOrd="0" destOrd="0" presId="urn:microsoft.com/office/officeart/2008/layout/HorizontalMultiLevelHierarchy"/>
    <dgm:cxn modelId="{AD53F2A8-2503-4635-8425-026947ECCCB4}" type="presOf" srcId="{41220533-397C-4600-9131-9151E0867672}" destId="{7CC0165B-4244-4052-B7BE-B5235DF6124B}" srcOrd="0" destOrd="0" presId="urn:microsoft.com/office/officeart/2008/layout/HorizontalMultiLevelHierarchy"/>
    <dgm:cxn modelId="{F3B240B8-0E4B-4E7D-B70B-4E44DE42A995}" srcId="{55EBE53B-CCE4-4963-80B3-22554BE14240}" destId="{90B15E3D-B528-446A-BF04-C5FB43BC3225}" srcOrd="0" destOrd="0" parTransId="{41220533-397C-4600-9131-9151E0867672}" sibTransId="{E7654214-BB48-4ECF-9D12-F25BF2C08630}"/>
    <dgm:cxn modelId="{0ECE96CA-DBB8-4DCB-949B-52AF75E8AE42}" type="presOf" srcId="{2473CCBA-A846-4CEE-80E7-E96A74C30C68}" destId="{1D962F53-ECDF-47BD-9E4A-B41F52E7D8C8}" srcOrd="1" destOrd="0" presId="urn:microsoft.com/office/officeart/2008/layout/HorizontalMultiLevelHierarchy"/>
    <dgm:cxn modelId="{398615DD-4D2F-4E0E-A8C8-E75D290AAFF1}" type="presOf" srcId="{90B15E3D-B528-446A-BF04-C5FB43BC3225}" destId="{361C3195-27A5-4F2B-9E2D-BF974B1BBB7F}" srcOrd="0" destOrd="0" presId="urn:microsoft.com/office/officeart/2008/layout/HorizontalMultiLevelHierarchy"/>
    <dgm:cxn modelId="{D15750F2-6EC1-4B3A-A49D-CBF0C79E8062}" type="presOf" srcId="{00DB0BCA-408C-4B5F-BE0C-1DF75A7AA4A7}" destId="{B1F7003C-D0A8-41F0-8FD0-9387443DA8E0}" srcOrd="0" destOrd="0" presId="urn:microsoft.com/office/officeart/2008/layout/HorizontalMultiLevelHierarchy"/>
    <dgm:cxn modelId="{919140F5-FF80-4417-8A7E-6F8484C5C4FA}" type="presOf" srcId="{738C4996-7439-4B81-8C0C-7453700C7EFF}" destId="{0D0B8435-9542-4E10-9901-7ED380165506}" srcOrd="1" destOrd="0" presId="urn:microsoft.com/office/officeart/2008/layout/HorizontalMultiLevelHierarchy"/>
    <dgm:cxn modelId="{3CA0B6FD-7E96-460F-9657-B1824A0EB50B}" type="presOf" srcId="{738C4996-7439-4B81-8C0C-7453700C7EFF}" destId="{E8431B9A-7913-4577-B428-4C0D3951B3A6}" srcOrd="0" destOrd="0" presId="urn:microsoft.com/office/officeart/2008/layout/HorizontalMultiLevelHierarchy"/>
    <dgm:cxn modelId="{6B163215-5D9D-4003-BF97-848B129694A9}" type="presParOf" srcId="{3364CBDB-711F-40B3-B927-0C40BFF52541}" destId="{8A346D6F-2A91-499F-AC34-DFBDB9769EBE}" srcOrd="0" destOrd="0" presId="urn:microsoft.com/office/officeart/2008/layout/HorizontalMultiLevelHierarchy"/>
    <dgm:cxn modelId="{9FC8DE31-A278-41BA-B4A9-32DD449320B1}" type="presParOf" srcId="{8A346D6F-2A91-499F-AC34-DFBDB9769EBE}" destId="{2586B3AD-7867-4D38-A23D-EC61C8E402AE}" srcOrd="0" destOrd="0" presId="urn:microsoft.com/office/officeart/2008/layout/HorizontalMultiLevelHierarchy"/>
    <dgm:cxn modelId="{6A5354F6-431F-4939-BFB5-D8CC30105FC2}" type="presParOf" srcId="{8A346D6F-2A91-499F-AC34-DFBDB9769EBE}" destId="{92ED3AD8-5404-4A52-A70E-697CF7096DF8}" srcOrd="1" destOrd="0" presId="urn:microsoft.com/office/officeart/2008/layout/HorizontalMultiLevelHierarchy"/>
    <dgm:cxn modelId="{1892D7A9-6ED4-490E-8935-4E0ACE4EC138}" type="presParOf" srcId="{92ED3AD8-5404-4A52-A70E-697CF7096DF8}" destId="{7CC0165B-4244-4052-B7BE-B5235DF6124B}" srcOrd="0" destOrd="0" presId="urn:microsoft.com/office/officeart/2008/layout/HorizontalMultiLevelHierarchy"/>
    <dgm:cxn modelId="{3AFC19AA-B24B-45AB-95F5-39CC84C6DEE3}" type="presParOf" srcId="{7CC0165B-4244-4052-B7BE-B5235DF6124B}" destId="{C0730936-935B-43F2-B7B9-EFC28374B4F1}" srcOrd="0" destOrd="0" presId="urn:microsoft.com/office/officeart/2008/layout/HorizontalMultiLevelHierarchy"/>
    <dgm:cxn modelId="{E53509A7-50B3-4C41-B54A-A758AA6D4C49}" type="presParOf" srcId="{92ED3AD8-5404-4A52-A70E-697CF7096DF8}" destId="{3CC054AE-C4FC-4D17-B8D8-3F4A6BE6890B}" srcOrd="1" destOrd="0" presId="urn:microsoft.com/office/officeart/2008/layout/HorizontalMultiLevelHierarchy"/>
    <dgm:cxn modelId="{27108EBB-7DEB-4F43-A592-0A28ABBCE52F}" type="presParOf" srcId="{3CC054AE-C4FC-4D17-B8D8-3F4A6BE6890B}" destId="{361C3195-27A5-4F2B-9E2D-BF974B1BBB7F}" srcOrd="0" destOrd="0" presId="urn:microsoft.com/office/officeart/2008/layout/HorizontalMultiLevelHierarchy"/>
    <dgm:cxn modelId="{8F09AAC7-149A-47CE-AE80-33FF3CA026E7}" type="presParOf" srcId="{3CC054AE-C4FC-4D17-B8D8-3F4A6BE6890B}" destId="{693FF20C-3D97-4C90-A685-D8E17185BD75}" srcOrd="1" destOrd="0" presId="urn:microsoft.com/office/officeart/2008/layout/HorizontalMultiLevelHierarchy"/>
    <dgm:cxn modelId="{6ACB5B7D-513D-47D2-B35F-18B7589DA99F}" type="presParOf" srcId="{92ED3AD8-5404-4A52-A70E-697CF7096DF8}" destId="{F914D92A-11E7-4B17-A230-27E63A2C77E0}" srcOrd="2" destOrd="0" presId="urn:microsoft.com/office/officeart/2008/layout/HorizontalMultiLevelHierarchy"/>
    <dgm:cxn modelId="{7837D1C0-ECB5-490F-BAC8-A2B19DB2C1B8}" type="presParOf" srcId="{F914D92A-11E7-4B17-A230-27E63A2C77E0}" destId="{2B6E32AA-DF88-4E61-9646-B00AB2F2D08B}" srcOrd="0" destOrd="0" presId="urn:microsoft.com/office/officeart/2008/layout/HorizontalMultiLevelHierarchy"/>
    <dgm:cxn modelId="{3E305B5A-DBBF-48B5-AE43-A8E1074C570D}" type="presParOf" srcId="{92ED3AD8-5404-4A52-A70E-697CF7096DF8}" destId="{EAA70C40-6892-4B66-B8DF-FB7792776DC2}" srcOrd="3" destOrd="0" presId="urn:microsoft.com/office/officeart/2008/layout/HorizontalMultiLevelHierarchy"/>
    <dgm:cxn modelId="{DD6A1053-A718-4B1C-A0C2-074FC6F1BD65}" type="presParOf" srcId="{EAA70C40-6892-4B66-B8DF-FB7792776DC2}" destId="{FBC4893A-2FB8-4EFB-AB43-93BBEBB6ED67}" srcOrd="0" destOrd="0" presId="urn:microsoft.com/office/officeart/2008/layout/HorizontalMultiLevelHierarchy"/>
    <dgm:cxn modelId="{CBE1876D-A5E5-45D4-A803-E2E7818F82A9}" type="presParOf" srcId="{EAA70C40-6892-4B66-B8DF-FB7792776DC2}" destId="{CB2EFB48-39CC-4CA9-8C54-44A5A2020732}" srcOrd="1" destOrd="0" presId="urn:microsoft.com/office/officeart/2008/layout/HorizontalMultiLevelHierarchy"/>
    <dgm:cxn modelId="{D231D7FF-7878-4703-80C7-4AF016E1E746}" type="presParOf" srcId="{92ED3AD8-5404-4A52-A70E-697CF7096DF8}" destId="{4BD033EC-154C-40E6-8866-18CF28B7F8D3}" srcOrd="4" destOrd="0" presId="urn:microsoft.com/office/officeart/2008/layout/HorizontalMultiLevelHierarchy"/>
    <dgm:cxn modelId="{6EADC083-1B12-4C45-9740-912C2CEA05C1}" type="presParOf" srcId="{4BD033EC-154C-40E6-8866-18CF28B7F8D3}" destId="{1D962F53-ECDF-47BD-9E4A-B41F52E7D8C8}" srcOrd="0" destOrd="0" presId="urn:microsoft.com/office/officeart/2008/layout/HorizontalMultiLevelHierarchy"/>
    <dgm:cxn modelId="{BA63B1F3-8749-489F-B2E7-CDF154E85F60}" type="presParOf" srcId="{92ED3AD8-5404-4A52-A70E-697CF7096DF8}" destId="{CF211C92-EA0A-4137-B1A2-E236FF89ECF0}" srcOrd="5" destOrd="0" presId="urn:microsoft.com/office/officeart/2008/layout/HorizontalMultiLevelHierarchy"/>
    <dgm:cxn modelId="{CD77747F-D1D7-48E5-9E9B-B65B3459E38B}" type="presParOf" srcId="{CF211C92-EA0A-4137-B1A2-E236FF89ECF0}" destId="{12E3B228-4849-45F3-A9F5-3F7EEE105CCD}" srcOrd="0" destOrd="0" presId="urn:microsoft.com/office/officeart/2008/layout/HorizontalMultiLevelHierarchy"/>
    <dgm:cxn modelId="{DF2216C3-63E3-4799-A66C-6D19B11F951C}" type="presParOf" srcId="{CF211C92-EA0A-4137-B1A2-E236FF89ECF0}" destId="{3EFD1395-D63E-4BC1-84BC-D7F25D08CDCE}" srcOrd="1" destOrd="0" presId="urn:microsoft.com/office/officeart/2008/layout/HorizontalMultiLevelHierarchy"/>
    <dgm:cxn modelId="{B2E53DA9-5BBD-4D15-B01D-24C0EDBAB933}" type="presParOf" srcId="{92ED3AD8-5404-4A52-A70E-697CF7096DF8}" destId="{E8431B9A-7913-4577-B428-4C0D3951B3A6}" srcOrd="6" destOrd="0" presId="urn:microsoft.com/office/officeart/2008/layout/HorizontalMultiLevelHierarchy"/>
    <dgm:cxn modelId="{680DBBDE-8CE0-4FA4-A718-7B13387C506B}" type="presParOf" srcId="{E8431B9A-7913-4577-B428-4C0D3951B3A6}" destId="{0D0B8435-9542-4E10-9901-7ED380165506}" srcOrd="0" destOrd="0" presId="urn:microsoft.com/office/officeart/2008/layout/HorizontalMultiLevelHierarchy"/>
    <dgm:cxn modelId="{C2B8BCE3-6026-404C-BF23-BCFA8035B31E}" type="presParOf" srcId="{92ED3AD8-5404-4A52-A70E-697CF7096DF8}" destId="{FBB2D347-6187-4954-B1EE-761DE1F8E428}" srcOrd="7" destOrd="0" presId="urn:microsoft.com/office/officeart/2008/layout/HorizontalMultiLevelHierarchy"/>
    <dgm:cxn modelId="{DF75ADAF-F648-4623-81EE-CCAB38A3DB52}" type="presParOf" srcId="{FBB2D347-6187-4954-B1EE-761DE1F8E428}" destId="{B1F7003C-D0A8-41F0-8FD0-9387443DA8E0}" srcOrd="0" destOrd="0" presId="urn:microsoft.com/office/officeart/2008/layout/HorizontalMultiLevelHierarchy"/>
    <dgm:cxn modelId="{22A6E1CB-9655-4662-A94B-2B84FBD3B7DD}" type="presParOf" srcId="{FBB2D347-6187-4954-B1EE-761DE1F8E428}" destId="{D8A17D29-71AD-4BE6-B884-0608F7E92EB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FD7C6B-962D-41EC-8A4A-42A08AD8ECD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C5AFD11-CF91-4D5A-A5C5-1F4B394CEEBB}">
      <dgm:prSet phldrT="[Text]" custT="1"/>
      <dgm:spPr/>
      <dgm:t>
        <a:bodyPr/>
        <a:lstStyle/>
        <a:p>
          <a:r>
            <a:rPr lang="en-GB" sz="1600" dirty="0"/>
            <a:t>KP </a:t>
          </a:r>
          <a:r>
            <a:rPr lang="en-GB" sz="1600" dirty="0" err="1"/>
            <a:t>apstiprināta</a:t>
          </a:r>
          <a:r>
            <a:rPr lang="en-GB" sz="1600" dirty="0"/>
            <a:t> </a:t>
          </a:r>
          <a:r>
            <a:rPr lang="en-GB" sz="1600" dirty="0" err="1"/>
            <a:t>saskaņā</a:t>
          </a:r>
          <a:r>
            <a:rPr lang="en-GB" sz="1600" dirty="0"/>
            <a:t> </a:t>
          </a:r>
          <a:r>
            <a:rPr lang="en-GB" sz="1600" dirty="0" err="1"/>
            <a:t>ar</a:t>
          </a:r>
          <a:r>
            <a:rPr lang="en-GB" sz="1600" dirty="0"/>
            <a:t> </a:t>
          </a:r>
          <a:r>
            <a:rPr lang="en-GB" sz="1600" dirty="0" err="1"/>
            <a:t>direktīvu</a:t>
          </a:r>
          <a:r>
            <a:rPr lang="en-GB" sz="1600" dirty="0"/>
            <a:t> 2001/20/EK</a:t>
          </a:r>
          <a:endParaRPr lang="lv-LV" sz="1600" dirty="0"/>
        </a:p>
      </dgm:t>
    </dgm:pt>
    <dgm:pt modelId="{A6460E48-1C09-4021-B2D9-5B528063AF93}" type="parTrans" cxnId="{CD800075-A6A5-44D1-9398-F2A42F6D2ADF}">
      <dgm:prSet/>
      <dgm:spPr/>
      <dgm:t>
        <a:bodyPr/>
        <a:lstStyle/>
        <a:p>
          <a:endParaRPr lang="lv-LV"/>
        </a:p>
      </dgm:t>
    </dgm:pt>
    <dgm:pt modelId="{875C27FB-FDCE-4C6D-91D1-E0D958326525}" type="sibTrans" cxnId="{CD800075-A6A5-44D1-9398-F2A42F6D2ADF}">
      <dgm:prSet/>
      <dgm:spPr/>
      <dgm:t>
        <a:bodyPr/>
        <a:lstStyle/>
        <a:p>
          <a:endParaRPr lang="lv-LV"/>
        </a:p>
      </dgm:t>
    </dgm:pt>
    <dgm:pt modelId="{36C0FF54-3611-46E3-9942-FA4A60871CDC}">
      <dgm:prSet phldrT="[Text]" custT="1"/>
      <dgm:spPr/>
      <dgm:t>
        <a:bodyPr/>
        <a:lstStyle/>
        <a:p>
          <a:r>
            <a:rPr lang="en-GB" sz="1600" dirty="0"/>
            <a:t>LV </a:t>
          </a:r>
          <a:r>
            <a:rPr lang="en-GB" sz="1600" dirty="0" err="1"/>
            <a:t>apstiprināta</a:t>
          </a:r>
          <a:r>
            <a:rPr lang="en-GB" sz="1600" dirty="0"/>
            <a:t> KP </a:t>
          </a:r>
          <a:r>
            <a:rPr lang="en-GB" sz="1600" dirty="0" err="1"/>
            <a:t>saskaņā</a:t>
          </a:r>
          <a:r>
            <a:rPr lang="en-GB" sz="1600" dirty="0"/>
            <a:t> </a:t>
          </a:r>
          <a:r>
            <a:rPr lang="en-GB" sz="1600" dirty="0" err="1"/>
            <a:t>ar</a:t>
          </a:r>
          <a:r>
            <a:rPr lang="en-GB" sz="1600" dirty="0"/>
            <a:t> </a:t>
          </a:r>
          <a:r>
            <a:rPr lang="en-GB" sz="1600" dirty="0" err="1"/>
            <a:t>direktīvu</a:t>
          </a:r>
          <a:r>
            <a:rPr lang="en-GB" sz="1600" dirty="0"/>
            <a:t> 2001/20/EK un </a:t>
          </a:r>
          <a:r>
            <a:rPr lang="en-GB" sz="1600" dirty="0" err="1"/>
            <a:t>cita</a:t>
          </a:r>
          <a:r>
            <a:rPr lang="en-GB" sz="1600" dirty="0"/>
            <a:t> </a:t>
          </a:r>
          <a:r>
            <a:rPr lang="en-GB" sz="1600" dirty="0" err="1"/>
            <a:t>saskaņā</a:t>
          </a:r>
          <a:r>
            <a:rPr lang="en-GB" sz="1600" dirty="0"/>
            <a:t> </a:t>
          </a:r>
          <a:r>
            <a:rPr lang="en-GB" sz="1600" dirty="0" err="1"/>
            <a:t>ar</a:t>
          </a:r>
          <a:r>
            <a:rPr lang="en-GB" sz="1600" dirty="0"/>
            <a:t> </a:t>
          </a:r>
          <a:r>
            <a:rPr lang="en-GB" sz="1600" dirty="0" err="1"/>
            <a:t>regulu</a:t>
          </a:r>
          <a:r>
            <a:rPr lang="en-GB" sz="1600" dirty="0"/>
            <a:t> (EU) 536/2014 (LV </a:t>
          </a:r>
          <a:r>
            <a:rPr lang="en-GB" sz="1600" dirty="0" err="1"/>
            <a:t>ir</a:t>
          </a:r>
          <a:r>
            <a:rPr lang="en-GB" sz="1600" dirty="0"/>
            <a:t> MSC)</a:t>
          </a:r>
          <a:endParaRPr lang="lv-LV" sz="1600" dirty="0"/>
        </a:p>
      </dgm:t>
    </dgm:pt>
    <dgm:pt modelId="{33CDB537-B6FD-4DA3-8515-19529BC91095}" type="parTrans" cxnId="{478C91B0-DF7A-437A-BBE3-A7FD0F5E5ED3}">
      <dgm:prSet/>
      <dgm:spPr/>
      <dgm:t>
        <a:bodyPr/>
        <a:lstStyle/>
        <a:p>
          <a:endParaRPr lang="lv-LV"/>
        </a:p>
      </dgm:t>
    </dgm:pt>
    <dgm:pt modelId="{3EE86AAE-A17D-41E7-8E67-D92AA35FD0C7}" type="sibTrans" cxnId="{478C91B0-DF7A-437A-BBE3-A7FD0F5E5ED3}">
      <dgm:prSet/>
      <dgm:spPr/>
      <dgm:t>
        <a:bodyPr/>
        <a:lstStyle/>
        <a:p>
          <a:endParaRPr lang="lv-LV"/>
        </a:p>
      </dgm:t>
    </dgm:pt>
    <dgm:pt modelId="{5DAFADCA-74DE-4F3B-BFBF-9673F25A4286}">
      <dgm:prSet phldrT="[Text]" custT="1"/>
      <dgm:spPr/>
      <dgm:t>
        <a:bodyPr/>
        <a:lstStyle/>
        <a:p>
          <a:r>
            <a:rPr lang="en-GB" sz="1600" dirty="0"/>
            <a:t>LV </a:t>
          </a:r>
          <a:r>
            <a:rPr lang="en-GB" sz="1600" dirty="0" err="1"/>
            <a:t>apstiprināta</a:t>
          </a:r>
          <a:r>
            <a:rPr lang="en-GB" sz="1600" dirty="0"/>
            <a:t> KP </a:t>
          </a:r>
          <a:r>
            <a:rPr lang="en-GB" sz="1600" dirty="0" err="1"/>
            <a:t>saskaņā</a:t>
          </a:r>
          <a:r>
            <a:rPr lang="en-GB" sz="1600" dirty="0"/>
            <a:t> </a:t>
          </a:r>
          <a:r>
            <a:rPr lang="en-GB" sz="1600" dirty="0" err="1"/>
            <a:t>ar</a:t>
          </a:r>
          <a:r>
            <a:rPr lang="en-GB" sz="1600" dirty="0"/>
            <a:t> </a:t>
          </a:r>
          <a:r>
            <a:rPr lang="en-GB" sz="1600" dirty="0" err="1"/>
            <a:t>direktīvu</a:t>
          </a:r>
          <a:r>
            <a:rPr lang="en-GB" sz="1600" dirty="0"/>
            <a:t> 2001/20/EK un </a:t>
          </a:r>
          <a:r>
            <a:rPr lang="en-GB" sz="1600" dirty="0" err="1"/>
            <a:t>cita</a:t>
          </a:r>
          <a:r>
            <a:rPr lang="en-GB" sz="1600" dirty="0"/>
            <a:t> </a:t>
          </a:r>
          <a:r>
            <a:rPr lang="en-GB" sz="1600" dirty="0" err="1"/>
            <a:t>saskaņā</a:t>
          </a:r>
          <a:r>
            <a:rPr lang="en-GB" sz="1600" dirty="0"/>
            <a:t> </a:t>
          </a:r>
          <a:r>
            <a:rPr lang="en-GB" sz="1600" dirty="0" err="1"/>
            <a:t>ar</a:t>
          </a:r>
          <a:r>
            <a:rPr lang="en-GB" sz="1600" dirty="0"/>
            <a:t> </a:t>
          </a:r>
          <a:r>
            <a:rPr lang="en-GB" sz="1600" dirty="0" err="1"/>
            <a:t>regulu</a:t>
          </a:r>
          <a:r>
            <a:rPr lang="en-GB" sz="1600" dirty="0"/>
            <a:t> (EU) 536/2014 (LV nav MSC)</a:t>
          </a:r>
          <a:endParaRPr lang="lv-LV" sz="1600" dirty="0"/>
        </a:p>
      </dgm:t>
    </dgm:pt>
    <dgm:pt modelId="{6845FF20-ECC5-400C-859E-1CF11D7DE7E7}" type="parTrans" cxnId="{EDE0D035-6C7D-4356-907A-AD7E3C050FD0}">
      <dgm:prSet/>
      <dgm:spPr/>
      <dgm:t>
        <a:bodyPr/>
        <a:lstStyle/>
        <a:p>
          <a:endParaRPr lang="lv-LV"/>
        </a:p>
      </dgm:t>
    </dgm:pt>
    <dgm:pt modelId="{DB67F815-781B-4017-BD08-48589EC3A859}" type="sibTrans" cxnId="{EDE0D035-6C7D-4356-907A-AD7E3C050FD0}">
      <dgm:prSet/>
      <dgm:spPr/>
      <dgm:t>
        <a:bodyPr/>
        <a:lstStyle/>
        <a:p>
          <a:endParaRPr lang="lv-LV"/>
        </a:p>
      </dgm:t>
    </dgm:pt>
    <dgm:pt modelId="{ACB9235E-ED13-499C-8EFC-6A8CCE5E4D50}">
      <dgm:prSet custT="1"/>
      <dgm:spPr/>
      <dgm:t>
        <a:bodyPr/>
        <a:lstStyle/>
        <a:p>
          <a:r>
            <a:rPr lang="en-GB" sz="1600" dirty="0"/>
            <a:t>KP </a:t>
          </a:r>
          <a:r>
            <a:rPr lang="en-GB" sz="1600" dirty="0" err="1"/>
            <a:t>apstiprināta</a:t>
          </a:r>
          <a:r>
            <a:rPr lang="en-GB" sz="1600" dirty="0"/>
            <a:t> </a:t>
          </a:r>
          <a:r>
            <a:rPr lang="en-GB" sz="1600" dirty="0" err="1"/>
            <a:t>saskaņā</a:t>
          </a:r>
          <a:r>
            <a:rPr lang="en-GB" sz="1600" dirty="0"/>
            <a:t> </a:t>
          </a:r>
          <a:r>
            <a:rPr lang="en-GB" sz="1600" dirty="0" err="1"/>
            <a:t>ar</a:t>
          </a:r>
          <a:r>
            <a:rPr lang="en-GB" sz="1600" dirty="0"/>
            <a:t> </a:t>
          </a:r>
          <a:r>
            <a:rPr lang="en-GB" sz="1600" dirty="0" err="1"/>
            <a:t>regulu</a:t>
          </a:r>
          <a:r>
            <a:rPr lang="en-GB" sz="1600" dirty="0"/>
            <a:t> (EU) 536/2014 </a:t>
          </a:r>
          <a:endParaRPr lang="lv-LV" sz="1600" dirty="0"/>
        </a:p>
      </dgm:t>
    </dgm:pt>
    <dgm:pt modelId="{35C344C3-9FDC-4137-9917-0F7A6A0AD865}" type="parTrans" cxnId="{5CB7873B-8450-4914-B455-337A9C4672CA}">
      <dgm:prSet/>
      <dgm:spPr/>
      <dgm:t>
        <a:bodyPr/>
        <a:lstStyle/>
        <a:p>
          <a:endParaRPr lang="lv-LV"/>
        </a:p>
      </dgm:t>
    </dgm:pt>
    <dgm:pt modelId="{F1C8A6C4-962F-4168-84E2-6C3DB1725946}" type="sibTrans" cxnId="{5CB7873B-8450-4914-B455-337A9C4672CA}">
      <dgm:prSet/>
      <dgm:spPr/>
      <dgm:t>
        <a:bodyPr/>
        <a:lstStyle/>
        <a:p>
          <a:endParaRPr lang="lv-LV"/>
        </a:p>
      </dgm:t>
    </dgm:pt>
    <dgm:pt modelId="{B5706922-C007-4FFF-9019-944D4017C7FA}" type="pres">
      <dgm:prSet presAssocID="{18FD7C6B-962D-41EC-8A4A-42A08AD8ECDB}" presName="linear" presStyleCnt="0">
        <dgm:presLayoutVars>
          <dgm:dir/>
          <dgm:animLvl val="lvl"/>
          <dgm:resizeHandles val="exact"/>
        </dgm:presLayoutVars>
      </dgm:prSet>
      <dgm:spPr/>
    </dgm:pt>
    <dgm:pt modelId="{9059B073-323D-4730-B0A5-33AAD0A8F353}" type="pres">
      <dgm:prSet presAssocID="{FC5AFD11-CF91-4D5A-A5C5-1F4B394CEEBB}" presName="parentLin" presStyleCnt="0"/>
      <dgm:spPr/>
    </dgm:pt>
    <dgm:pt modelId="{B5E9F5F7-1A00-487F-B1B3-0EA9C6D5EB35}" type="pres">
      <dgm:prSet presAssocID="{FC5AFD11-CF91-4D5A-A5C5-1F4B394CEEBB}" presName="parentLeftMargin" presStyleLbl="node1" presStyleIdx="0" presStyleCnt="4"/>
      <dgm:spPr/>
    </dgm:pt>
    <dgm:pt modelId="{D07AB1BC-CD6E-4A22-B46F-583EC32B1E84}" type="pres">
      <dgm:prSet presAssocID="{FC5AFD11-CF91-4D5A-A5C5-1F4B394CEEBB}" presName="parentText" presStyleLbl="node1" presStyleIdx="0" presStyleCnt="4" custScaleX="101767" custScaleY="184668">
        <dgm:presLayoutVars>
          <dgm:chMax val="0"/>
          <dgm:bulletEnabled val="1"/>
        </dgm:presLayoutVars>
      </dgm:prSet>
      <dgm:spPr/>
    </dgm:pt>
    <dgm:pt modelId="{12FED7DA-ADE3-4C50-8CA1-F87EE249D356}" type="pres">
      <dgm:prSet presAssocID="{FC5AFD11-CF91-4D5A-A5C5-1F4B394CEEBB}" presName="negativeSpace" presStyleCnt="0"/>
      <dgm:spPr/>
    </dgm:pt>
    <dgm:pt modelId="{CA67F478-175D-4E00-BD81-6DEC920DFA2B}" type="pres">
      <dgm:prSet presAssocID="{FC5AFD11-CF91-4D5A-A5C5-1F4B394CEEBB}" presName="childText" presStyleLbl="conFgAcc1" presStyleIdx="0" presStyleCnt="4">
        <dgm:presLayoutVars>
          <dgm:bulletEnabled val="1"/>
        </dgm:presLayoutVars>
      </dgm:prSet>
      <dgm:spPr/>
    </dgm:pt>
    <dgm:pt modelId="{6134DA93-AEDC-4796-9E86-0C8A65895C17}" type="pres">
      <dgm:prSet presAssocID="{875C27FB-FDCE-4C6D-91D1-E0D958326525}" presName="spaceBetweenRectangles" presStyleCnt="0"/>
      <dgm:spPr/>
    </dgm:pt>
    <dgm:pt modelId="{D87790A6-B515-42BB-BDF6-5577C221BE98}" type="pres">
      <dgm:prSet presAssocID="{ACB9235E-ED13-499C-8EFC-6A8CCE5E4D50}" presName="parentLin" presStyleCnt="0"/>
      <dgm:spPr/>
    </dgm:pt>
    <dgm:pt modelId="{BC09FDE6-D978-4D47-9042-2E32F14EDB9B}" type="pres">
      <dgm:prSet presAssocID="{ACB9235E-ED13-499C-8EFC-6A8CCE5E4D50}" presName="parentLeftMargin" presStyleLbl="node1" presStyleIdx="0" presStyleCnt="4"/>
      <dgm:spPr/>
    </dgm:pt>
    <dgm:pt modelId="{208BF5EA-58C4-42C3-8335-CC9D6F7210CB}" type="pres">
      <dgm:prSet presAssocID="{ACB9235E-ED13-499C-8EFC-6A8CCE5E4D50}" presName="parentText" presStyleLbl="node1" presStyleIdx="1" presStyleCnt="4" custScaleX="101767" custScaleY="167634">
        <dgm:presLayoutVars>
          <dgm:chMax val="0"/>
          <dgm:bulletEnabled val="1"/>
        </dgm:presLayoutVars>
      </dgm:prSet>
      <dgm:spPr/>
    </dgm:pt>
    <dgm:pt modelId="{894345F6-5DC0-49A9-8508-193DBE694A30}" type="pres">
      <dgm:prSet presAssocID="{ACB9235E-ED13-499C-8EFC-6A8CCE5E4D50}" presName="negativeSpace" presStyleCnt="0"/>
      <dgm:spPr/>
    </dgm:pt>
    <dgm:pt modelId="{52910BA0-0F26-46DC-98B0-438C56014FE5}" type="pres">
      <dgm:prSet presAssocID="{ACB9235E-ED13-499C-8EFC-6A8CCE5E4D50}" presName="childText" presStyleLbl="conFgAcc1" presStyleIdx="1" presStyleCnt="4">
        <dgm:presLayoutVars>
          <dgm:bulletEnabled val="1"/>
        </dgm:presLayoutVars>
      </dgm:prSet>
      <dgm:spPr/>
    </dgm:pt>
    <dgm:pt modelId="{80A7C119-F66E-4F00-8600-A02A15765E59}" type="pres">
      <dgm:prSet presAssocID="{F1C8A6C4-962F-4168-84E2-6C3DB1725946}" presName="spaceBetweenRectangles" presStyleCnt="0"/>
      <dgm:spPr/>
    </dgm:pt>
    <dgm:pt modelId="{41346EF2-312A-4903-B099-63C41EA4EFCB}" type="pres">
      <dgm:prSet presAssocID="{36C0FF54-3611-46E3-9942-FA4A60871CDC}" presName="parentLin" presStyleCnt="0"/>
      <dgm:spPr/>
    </dgm:pt>
    <dgm:pt modelId="{85FC4A33-FEDC-42E3-B25D-F9767D8DB517}" type="pres">
      <dgm:prSet presAssocID="{36C0FF54-3611-46E3-9942-FA4A60871CDC}" presName="parentLeftMargin" presStyleLbl="node1" presStyleIdx="1" presStyleCnt="4"/>
      <dgm:spPr/>
    </dgm:pt>
    <dgm:pt modelId="{CFBD3923-4684-4E44-9C23-11B05E8CEE52}" type="pres">
      <dgm:prSet presAssocID="{36C0FF54-3611-46E3-9942-FA4A60871CDC}" presName="parentText" presStyleLbl="node1" presStyleIdx="2" presStyleCnt="4" custScaleX="100838" custScaleY="169644">
        <dgm:presLayoutVars>
          <dgm:chMax val="0"/>
          <dgm:bulletEnabled val="1"/>
        </dgm:presLayoutVars>
      </dgm:prSet>
      <dgm:spPr/>
    </dgm:pt>
    <dgm:pt modelId="{EA1B3601-B1C0-44DF-B75A-951B61F80CF6}" type="pres">
      <dgm:prSet presAssocID="{36C0FF54-3611-46E3-9942-FA4A60871CDC}" presName="negativeSpace" presStyleCnt="0"/>
      <dgm:spPr/>
    </dgm:pt>
    <dgm:pt modelId="{2D02ACE9-54D8-409E-968C-614474F843C4}" type="pres">
      <dgm:prSet presAssocID="{36C0FF54-3611-46E3-9942-FA4A60871CDC}" presName="childText" presStyleLbl="conFgAcc1" presStyleIdx="2" presStyleCnt="4">
        <dgm:presLayoutVars>
          <dgm:bulletEnabled val="1"/>
        </dgm:presLayoutVars>
      </dgm:prSet>
      <dgm:spPr/>
    </dgm:pt>
    <dgm:pt modelId="{2477BC40-C833-4E8A-A30D-8C24AC4CD561}" type="pres">
      <dgm:prSet presAssocID="{3EE86AAE-A17D-41E7-8E67-D92AA35FD0C7}" presName="spaceBetweenRectangles" presStyleCnt="0"/>
      <dgm:spPr/>
    </dgm:pt>
    <dgm:pt modelId="{E7683C42-93EE-4A63-A7F8-F6BDF8F43DB5}" type="pres">
      <dgm:prSet presAssocID="{5DAFADCA-74DE-4F3B-BFBF-9673F25A4286}" presName="parentLin" presStyleCnt="0"/>
      <dgm:spPr/>
    </dgm:pt>
    <dgm:pt modelId="{C4A85299-4420-4B03-9E43-E57253CE4630}" type="pres">
      <dgm:prSet presAssocID="{5DAFADCA-74DE-4F3B-BFBF-9673F25A4286}" presName="parentLeftMargin" presStyleLbl="node1" presStyleIdx="2" presStyleCnt="4"/>
      <dgm:spPr/>
    </dgm:pt>
    <dgm:pt modelId="{4FE6CE1D-39F1-4274-8DD6-7DE650C36A78}" type="pres">
      <dgm:prSet presAssocID="{5DAFADCA-74DE-4F3B-BFBF-9673F25A4286}" presName="parentText" presStyleLbl="node1" presStyleIdx="3" presStyleCnt="4" custScaleX="100606" custScaleY="146963">
        <dgm:presLayoutVars>
          <dgm:chMax val="0"/>
          <dgm:bulletEnabled val="1"/>
        </dgm:presLayoutVars>
      </dgm:prSet>
      <dgm:spPr/>
    </dgm:pt>
    <dgm:pt modelId="{0B5D83FF-6C7D-4326-A085-6F3ACDDDC29E}" type="pres">
      <dgm:prSet presAssocID="{5DAFADCA-74DE-4F3B-BFBF-9673F25A4286}" presName="negativeSpace" presStyleCnt="0"/>
      <dgm:spPr/>
    </dgm:pt>
    <dgm:pt modelId="{F8D74331-1F8B-4CE6-AD00-CAE9714BC833}" type="pres">
      <dgm:prSet presAssocID="{5DAFADCA-74DE-4F3B-BFBF-9673F25A428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39D0212-82F0-4657-84F6-C3EA933E0F7C}" type="presOf" srcId="{FC5AFD11-CF91-4D5A-A5C5-1F4B394CEEBB}" destId="{B5E9F5F7-1A00-487F-B1B3-0EA9C6D5EB35}" srcOrd="0" destOrd="0" presId="urn:microsoft.com/office/officeart/2005/8/layout/list1"/>
    <dgm:cxn modelId="{FBEE4027-25FF-48B1-A669-4A38A1B791A7}" type="presOf" srcId="{ACB9235E-ED13-499C-8EFC-6A8CCE5E4D50}" destId="{BC09FDE6-D978-4D47-9042-2E32F14EDB9B}" srcOrd="0" destOrd="0" presId="urn:microsoft.com/office/officeart/2005/8/layout/list1"/>
    <dgm:cxn modelId="{EDE0D035-6C7D-4356-907A-AD7E3C050FD0}" srcId="{18FD7C6B-962D-41EC-8A4A-42A08AD8ECDB}" destId="{5DAFADCA-74DE-4F3B-BFBF-9673F25A4286}" srcOrd="3" destOrd="0" parTransId="{6845FF20-ECC5-400C-859E-1CF11D7DE7E7}" sibTransId="{DB67F815-781B-4017-BD08-48589EC3A859}"/>
    <dgm:cxn modelId="{5CB7873B-8450-4914-B455-337A9C4672CA}" srcId="{18FD7C6B-962D-41EC-8A4A-42A08AD8ECDB}" destId="{ACB9235E-ED13-499C-8EFC-6A8CCE5E4D50}" srcOrd="1" destOrd="0" parTransId="{35C344C3-9FDC-4137-9917-0F7A6A0AD865}" sibTransId="{F1C8A6C4-962F-4168-84E2-6C3DB1725946}"/>
    <dgm:cxn modelId="{2B92406A-12A1-4DD7-B5CA-6B25DAEE7763}" type="presOf" srcId="{18FD7C6B-962D-41EC-8A4A-42A08AD8ECDB}" destId="{B5706922-C007-4FFF-9019-944D4017C7FA}" srcOrd="0" destOrd="0" presId="urn:microsoft.com/office/officeart/2005/8/layout/list1"/>
    <dgm:cxn modelId="{CD800075-A6A5-44D1-9398-F2A42F6D2ADF}" srcId="{18FD7C6B-962D-41EC-8A4A-42A08AD8ECDB}" destId="{FC5AFD11-CF91-4D5A-A5C5-1F4B394CEEBB}" srcOrd="0" destOrd="0" parTransId="{A6460E48-1C09-4021-B2D9-5B528063AF93}" sibTransId="{875C27FB-FDCE-4C6D-91D1-E0D958326525}"/>
    <dgm:cxn modelId="{5E358E5A-AFF7-445D-A9C0-48A834210540}" type="presOf" srcId="{36C0FF54-3611-46E3-9942-FA4A60871CDC}" destId="{85FC4A33-FEDC-42E3-B25D-F9767D8DB517}" srcOrd="0" destOrd="0" presId="urn:microsoft.com/office/officeart/2005/8/layout/list1"/>
    <dgm:cxn modelId="{D4E9F286-64CB-445C-9591-D12C69A4F752}" type="presOf" srcId="{36C0FF54-3611-46E3-9942-FA4A60871CDC}" destId="{CFBD3923-4684-4E44-9C23-11B05E8CEE52}" srcOrd="1" destOrd="0" presId="urn:microsoft.com/office/officeart/2005/8/layout/list1"/>
    <dgm:cxn modelId="{F86197AF-5EAC-40CD-B501-038516957F77}" type="presOf" srcId="{FC5AFD11-CF91-4D5A-A5C5-1F4B394CEEBB}" destId="{D07AB1BC-CD6E-4A22-B46F-583EC32B1E84}" srcOrd="1" destOrd="0" presId="urn:microsoft.com/office/officeart/2005/8/layout/list1"/>
    <dgm:cxn modelId="{478C91B0-DF7A-437A-BBE3-A7FD0F5E5ED3}" srcId="{18FD7C6B-962D-41EC-8A4A-42A08AD8ECDB}" destId="{36C0FF54-3611-46E3-9942-FA4A60871CDC}" srcOrd="2" destOrd="0" parTransId="{33CDB537-B6FD-4DA3-8515-19529BC91095}" sibTransId="{3EE86AAE-A17D-41E7-8E67-D92AA35FD0C7}"/>
    <dgm:cxn modelId="{3C1D45B8-09FA-4C81-B80D-C9420974AEAA}" type="presOf" srcId="{ACB9235E-ED13-499C-8EFC-6A8CCE5E4D50}" destId="{208BF5EA-58C4-42C3-8335-CC9D6F7210CB}" srcOrd="1" destOrd="0" presId="urn:microsoft.com/office/officeart/2005/8/layout/list1"/>
    <dgm:cxn modelId="{1D8E9CEC-EE08-4954-9AFB-9EDB81AB2BBF}" type="presOf" srcId="{5DAFADCA-74DE-4F3B-BFBF-9673F25A4286}" destId="{4FE6CE1D-39F1-4274-8DD6-7DE650C36A78}" srcOrd="1" destOrd="0" presId="urn:microsoft.com/office/officeart/2005/8/layout/list1"/>
    <dgm:cxn modelId="{9D777AF6-FDB8-43DC-ADCD-6A8D814D157E}" type="presOf" srcId="{5DAFADCA-74DE-4F3B-BFBF-9673F25A4286}" destId="{C4A85299-4420-4B03-9E43-E57253CE4630}" srcOrd="0" destOrd="0" presId="urn:microsoft.com/office/officeart/2005/8/layout/list1"/>
    <dgm:cxn modelId="{F34CD55D-41DA-4804-BB3C-8D867F555CE9}" type="presParOf" srcId="{B5706922-C007-4FFF-9019-944D4017C7FA}" destId="{9059B073-323D-4730-B0A5-33AAD0A8F353}" srcOrd="0" destOrd="0" presId="urn:microsoft.com/office/officeart/2005/8/layout/list1"/>
    <dgm:cxn modelId="{6B2D8A98-F087-429A-AA57-63277B492D59}" type="presParOf" srcId="{9059B073-323D-4730-B0A5-33AAD0A8F353}" destId="{B5E9F5F7-1A00-487F-B1B3-0EA9C6D5EB35}" srcOrd="0" destOrd="0" presId="urn:microsoft.com/office/officeart/2005/8/layout/list1"/>
    <dgm:cxn modelId="{FC78DA8C-1B95-41DC-802E-C3D6A35A3AA9}" type="presParOf" srcId="{9059B073-323D-4730-B0A5-33AAD0A8F353}" destId="{D07AB1BC-CD6E-4A22-B46F-583EC32B1E84}" srcOrd="1" destOrd="0" presId="urn:microsoft.com/office/officeart/2005/8/layout/list1"/>
    <dgm:cxn modelId="{D95E3A23-7A1E-442B-8E8B-906D1EBE6F31}" type="presParOf" srcId="{B5706922-C007-4FFF-9019-944D4017C7FA}" destId="{12FED7DA-ADE3-4C50-8CA1-F87EE249D356}" srcOrd="1" destOrd="0" presId="urn:microsoft.com/office/officeart/2005/8/layout/list1"/>
    <dgm:cxn modelId="{D0BFAC2C-1C23-4F39-9258-E5FAA2786719}" type="presParOf" srcId="{B5706922-C007-4FFF-9019-944D4017C7FA}" destId="{CA67F478-175D-4E00-BD81-6DEC920DFA2B}" srcOrd="2" destOrd="0" presId="urn:microsoft.com/office/officeart/2005/8/layout/list1"/>
    <dgm:cxn modelId="{1DE24A44-BE99-443F-B333-77AA105DF0E8}" type="presParOf" srcId="{B5706922-C007-4FFF-9019-944D4017C7FA}" destId="{6134DA93-AEDC-4796-9E86-0C8A65895C17}" srcOrd="3" destOrd="0" presId="urn:microsoft.com/office/officeart/2005/8/layout/list1"/>
    <dgm:cxn modelId="{3A4C0885-4205-458C-BAF8-CC9F298C191B}" type="presParOf" srcId="{B5706922-C007-4FFF-9019-944D4017C7FA}" destId="{D87790A6-B515-42BB-BDF6-5577C221BE98}" srcOrd="4" destOrd="0" presId="urn:microsoft.com/office/officeart/2005/8/layout/list1"/>
    <dgm:cxn modelId="{6C859DF0-4BC6-4969-BC91-2D35038EAA89}" type="presParOf" srcId="{D87790A6-B515-42BB-BDF6-5577C221BE98}" destId="{BC09FDE6-D978-4D47-9042-2E32F14EDB9B}" srcOrd="0" destOrd="0" presId="urn:microsoft.com/office/officeart/2005/8/layout/list1"/>
    <dgm:cxn modelId="{B25AB415-F637-49BD-89F1-47090C4F3EBD}" type="presParOf" srcId="{D87790A6-B515-42BB-BDF6-5577C221BE98}" destId="{208BF5EA-58C4-42C3-8335-CC9D6F7210CB}" srcOrd="1" destOrd="0" presId="urn:microsoft.com/office/officeart/2005/8/layout/list1"/>
    <dgm:cxn modelId="{61DF05CC-D51F-4A66-80AB-8E1A9054F8BF}" type="presParOf" srcId="{B5706922-C007-4FFF-9019-944D4017C7FA}" destId="{894345F6-5DC0-49A9-8508-193DBE694A30}" srcOrd="5" destOrd="0" presId="urn:microsoft.com/office/officeart/2005/8/layout/list1"/>
    <dgm:cxn modelId="{DF150BDB-0988-4C03-A969-9C075292B53A}" type="presParOf" srcId="{B5706922-C007-4FFF-9019-944D4017C7FA}" destId="{52910BA0-0F26-46DC-98B0-438C56014FE5}" srcOrd="6" destOrd="0" presId="urn:microsoft.com/office/officeart/2005/8/layout/list1"/>
    <dgm:cxn modelId="{7F7F4198-65AF-49FE-8CBC-ADEADC5276E6}" type="presParOf" srcId="{B5706922-C007-4FFF-9019-944D4017C7FA}" destId="{80A7C119-F66E-4F00-8600-A02A15765E59}" srcOrd="7" destOrd="0" presId="urn:microsoft.com/office/officeart/2005/8/layout/list1"/>
    <dgm:cxn modelId="{EBCDB03A-8C07-4B1C-9A6B-7462A92622F6}" type="presParOf" srcId="{B5706922-C007-4FFF-9019-944D4017C7FA}" destId="{41346EF2-312A-4903-B099-63C41EA4EFCB}" srcOrd="8" destOrd="0" presId="urn:microsoft.com/office/officeart/2005/8/layout/list1"/>
    <dgm:cxn modelId="{61917656-6EB9-40AA-99AA-AA7DB91BB2F7}" type="presParOf" srcId="{41346EF2-312A-4903-B099-63C41EA4EFCB}" destId="{85FC4A33-FEDC-42E3-B25D-F9767D8DB517}" srcOrd="0" destOrd="0" presId="urn:microsoft.com/office/officeart/2005/8/layout/list1"/>
    <dgm:cxn modelId="{39112EF0-B53B-4A14-B024-ECB8D3AFA321}" type="presParOf" srcId="{41346EF2-312A-4903-B099-63C41EA4EFCB}" destId="{CFBD3923-4684-4E44-9C23-11B05E8CEE52}" srcOrd="1" destOrd="0" presId="urn:microsoft.com/office/officeart/2005/8/layout/list1"/>
    <dgm:cxn modelId="{7BB4B129-BBAD-470D-A213-380DE1B107AB}" type="presParOf" srcId="{B5706922-C007-4FFF-9019-944D4017C7FA}" destId="{EA1B3601-B1C0-44DF-B75A-951B61F80CF6}" srcOrd="9" destOrd="0" presId="urn:microsoft.com/office/officeart/2005/8/layout/list1"/>
    <dgm:cxn modelId="{417CA1E8-3F05-4833-B849-93BA050FA87E}" type="presParOf" srcId="{B5706922-C007-4FFF-9019-944D4017C7FA}" destId="{2D02ACE9-54D8-409E-968C-614474F843C4}" srcOrd="10" destOrd="0" presId="urn:microsoft.com/office/officeart/2005/8/layout/list1"/>
    <dgm:cxn modelId="{4071B970-DA0A-4836-AE97-FF866DF4B3AF}" type="presParOf" srcId="{B5706922-C007-4FFF-9019-944D4017C7FA}" destId="{2477BC40-C833-4E8A-A30D-8C24AC4CD561}" srcOrd="11" destOrd="0" presId="urn:microsoft.com/office/officeart/2005/8/layout/list1"/>
    <dgm:cxn modelId="{FEA86471-31E6-47D5-84E9-9814AD379952}" type="presParOf" srcId="{B5706922-C007-4FFF-9019-944D4017C7FA}" destId="{E7683C42-93EE-4A63-A7F8-F6BDF8F43DB5}" srcOrd="12" destOrd="0" presId="urn:microsoft.com/office/officeart/2005/8/layout/list1"/>
    <dgm:cxn modelId="{60E52DE0-0A5B-421C-B811-F839A44263F7}" type="presParOf" srcId="{E7683C42-93EE-4A63-A7F8-F6BDF8F43DB5}" destId="{C4A85299-4420-4B03-9E43-E57253CE4630}" srcOrd="0" destOrd="0" presId="urn:microsoft.com/office/officeart/2005/8/layout/list1"/>
    <dgm:cxn modelId="{7CA136A0-A618-459D-98E0-CAF24DBB8103}" type="presParOf" srcId="{E7683C42-93EE-4A63-A7F8-F6BDF8F43DB5}" destId="{4FE6CE1D-39F1-4274-8DD6-7DE650C36A78}" srcOrd="1" destOrd="0" presId="urn:microsoft.com/office/officeart/2005/8/layout/list1"/>
    <dgm:cxn modelId="{711CE049-6DF4-4BA4-BB5C-6F6C69019DA1}" type="presParOf" srcId="{B5706922-C007-4FFF-9019-944D4017C7FA}" destId="{0B5D83FF-6C7D-4326-A085-6F3ACDDDC29E}" srcOrd="13" destOrd="0" presId="urn:microsoft.com/office/officeart/2005/8/layout/list1"/>
    <dgm:cxn modelId="{FE8CFE57-BD02-401F-95A8-1D5FF9CC32F4}" type="presParOf" srcId="{B5706922-C007-4FFF-9019-944D4017C7FA}" destId="{F8D74331-1F8B-4CE6-AD00-CAE9714BC83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8261A3-6613-4911-BF07-96F91F02AFD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1E02AAE-95CF-415B-BC34-1CA8A9CA30A8}">
      <dgm:prSet phldrT="[Text]"/>
      <dgm:spPr/>
      <dgm:t>
        <a:bodyPr/>
        <a:lstStyle/>
        <a:p>
          <a:r>
            <a:rPr lang="en-GB" dirty="0"/>
            <a:t>KP </a:t>
          </a:r>
          <a:r>
            <a:rPr lang="en-GB" dirty="0" err="1"/>
            <a:t>apstiprināta</a:t>
          </a:r>
          <a:r>
            <a:rPr lang="en-GB" dirty="0"/>
            <a:t> </a:t>
          </a:r>
          <a:r>
            <a:rPr lang="en-GB" dirty="0" err="1"/>
            <a:t>saskaņā</a:t>
          </a:r>
          <a:r>
            <a:rPr lang="en-GB" dirty="0"/>
            <a:t> </a:t>
          </a:r>
          <a:r>
            <a:rPr lang="en-GB" dirty="0" err="1"/>
            <a:t>ar</a:t>
          </a:r>
          <a:r>
            <a:rPr lang="en-GB" dirty="0"/>
            <a:t> </a:t>
          </a:r>
          <a:r>
            <a:rPr lang="en-GB" dirty="0" err="1"/>
            <a:t>direktīvu</a:t>
          </a:r>
          <a:r>
            <a:rPr lang="en-GB" dirty="0"/>
            <a:t> 2001/20/EK </a:t>
          </a:r>
          <a:endParaRPr lang="lv-LV" dirty="0"/>
        </a:p>
      </dgm:t>
    </dgm:pt>
    <dgm:pt modelId="{7593E458-37C2-4C93-8765-3BDC9C75F500}" type="parTrans" cxnId="{DB9E4AB3-67FE-4A48-971C-86B60FB1F32E}">
      <dgm:prSet/>
      <dgm:spPr/>
      <dgm:t>
        <a:bodyPr/>
        <a:lstStyle/>
        <a:p>
          <a:endParaRPr lang="lv-LV"/>
        </a:p>
      </dgm:t>
    </dgm:pt>
    <dgm:pt modelId="{18425BCB-920A-46EF-B2D1-F4820C3B5BD8}" type="sibTrans" cxnId="{DB9E4AB3-67FE-4A48-971C-86B60FB1F32E}">
      <dgm:prSet/>
      <dgm:spPr/>
      <dgm:t>
        <a:bodyPr/>
        <a:lstStyle/>
        <a:p>
          <a:endParaRPr lang="lv-LV"/>
        </a:p>
      </dgm:t>
    </dgm:pt>
    <dgm:pt modelId="{0818D96D-A7E4-4F8A-A90A-C6EFD6D4E176}">
      <dgm:prSet/>
      <dgm:spPr/>
      <dgm:t>
        <a:bodyPr/>
        <a:lstStyle/>
        <a:p>
          <a:r>
            <a:rPr lang="en-GB" dirty="0"/>
            <a:t>SUSAR </a:t>
          </a:r>
          <a:r>
            <a:rPr lang="en-GB" dirty="0" err="1"/>
            <a:t>visi</a:t>
          </a:r>
          <a:r>
            <a:rPr lang="en-GB" dirty="0"/>
            <a:t> </a:t>
          </a:r>
          <a:r>
            <a:rPr lang="en-GB" dirty="0" err="1"/>
            <a:t>tiek</a:t>
          </a:r>
          <a:r>
            <a:rPr lang="en-GB" dirty="0"/>
            <a:t> </a:t>
          </a:r>
          <a:r>
            <a:rPr lang="en-GB" dirty="0" err="1"/>
            <a:t>ziņoti</a:t>
          </a:r>
          <a:r>
            <a:rPr lang="en-GB" dirty="0"/>
            <a:t> EVCTMPROD</a:t>
          </a:r>
          <a:endParaRPr lang="lv-LV" dirty="0"/>
        </a:p>
      </dgm:t>
    </dgm:pt>
    <dgm:pt modelId="{87D712D6-9C9A-4333-B398-DBD65D921820}" type="parTrans" cxnId="{2B38D03E-F4D2-420A-B483-75D53A5FEDA1}">
      <dgm:prSet/>
      <dgm:spPr/>
      <dgm:t>
        <a:bodyPr/>
        <a:lstStyle/>
        <a:p>
          <a:endParaRPr lang="lv-LV"/>
        </a:p>
      </dgm:t>
    </dgm:pt>
    <dgm:pt modelId="{023A0E2A-DC18-4978-9F40-52798971D8F8}" type="sibTrans" cxnId="{2B38D03E-F4D2-420A-B483-75D53A5FEDA1}">
      <dgm:prSet/>
      <dgm:spPr/>
      <dgm:t>
        <a:bodyPr/>
        <a:lstStyle/>
        <a:p>
          <a:endParaRPr lang="lv-LV"/>
        </a:p>
      </dgm:t>
    </dgm:pt>
    <dgm:pt modelId="{CE91BBF4-9CB2-4A3E-9C08-78CE1D4CA09E}">
      <dgm:prSet/>
      <dgm:spPr/>
      <dgm:t>
        <a:bodyPr/>
        <a:lstStyle/>
        <a:p>
          <a:r>
            <a:rPr lang="en-GB" dirty="0"/>
            <a:t>ASR </a:t>
          </a:r>
          <a:r>
            <a:rPr lang="en-GB" dirty="0">
              <a:hlinkClick xmlns:r="http://schemas.openxmlformats.org/officeDocument/2006/relationships" r:id="rId1"/>
            </a:rPr>
            <a:t>ct@zva.gov.lv</a:t>
          </a:r>
          <a:endParaRPr lang="lv-LV" dirty="0"/>
        </a:p>
      </dgm:t>
    </dgm:pt>
    <dgm:pt modelId="{ECDED4D1-E077-4567-89D1-9D511846099C}" type="parTrans" cxnId="{44BE9725-7090-4FAC-BD09-9D2DA1586136}">
      <dgm:prSet/>
      <dgm:spPr/>
      <dgm:t>
        <a:bodyPr/>
        <a:lstStyle/>
        <a:p>
          <a:endParaRPr lang="lv-LV"/>
        </a:p>
      </dgm:t>
    </dgm:pt>
    <dgm:pt modelId="{053DB83C-40A7-4079-86E2-DA340453C404}" type="sibTrans" cxnId="{44BE9725-7090-4FAC-BD09-9D2DA1586136}">
      <dgm:prSet/>
      <dgm:spPr/>
      <dgm:t>
        <a:bodyPr/>
        <a:lstStyle/>
        <a:p>
          <a:endParaRPr lang="lv-LV"/>
        </a:p>
      </dgm:t>
    </dgm:pt>
    <dgm:pt modelId="{7E428A29-0688-4991-A74F-3D92559031CF}">
      <dgm:prSet/>
      <dgm:spPr/>
      <dgm:t>
        <a:bodyPr/>
        <a:lstStyle/>
        <a:p>
          <a:r>
            <a:rPr lang="en-US" dirty="0"/>
            <a:t>Emerging Safety Issues (ESI), Urgent Safety Measures (USM) and Protocol deviations, </a:t>
          </a:r>
          <a:r>
            <a:rPr lang="en-US" dirty="0" err="1"/>
            <a:t>kam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ietekme</a:t>
          </a:r>
          <a:r>
            <a:rPr lang="en-US" dirty="0"/>
            <a:t> </a:t>
          </a:r>
          <a:r>
            <a:rPr lang="en-US" dirty="0" err="1"/>
            <a:t>uz</a:t>
          </a:r>
          <a:r>
            <a:rPr lang="en-US" dirty="0"/>
            <a:t> </a:t>
          </a:r>
          <a:r>
            <a:rPr lang="en-US" dirty="0" err="1"/>
            <a:t>pacientu</a:t>
          </a:r>
          <a:r>
            <a:rPr lang="en-US" dirty="0"/>
            <a:t> </a:t>
          </a:r>
          <a:r>
            <a:rPr lang="en-US" dirty="0" err="1"/>
            <a:t>drošību</a:t>
          </a:r>
          <a:r>
            <a:rPr lang="en-US" dirty="0"/>
            <a:t> ct@zva.gov.lv</a:t>
          </a:r>
          <a:endParaRPr lang="lv-LV" dirty="0"/>
        </a:p>
      </dgm:t>
    </dgm:pt>
    <dgm:pt modelId="{0866431C-FF97-4FE4-A04E-E2E447AFF998}" type="parTrans" cxnId="{27540C58-BA90-4C22-B50D-28D8702273B5}">
      <dgm:prSet/>
      <dgm:spPr/>
      <dgm:t>
        <a:bodyPr/>
        <a:lstStyle/>
        <a:p>
          <a:endParaRPr lang="lv-LV"/>
        </a:p>
      </dgm:t>
    </dgm:pt>
    <dgm:pt modelId="{9D37440C-31C0-41F5-95BF-BA0887505FEB}" type="sibTrans" cxnId="{27540C58-BA90-4C22-B50D-28D8702273B5}">
      <dgm:prSet/>
      <dgm:spPr/>
      <dgm:t>
        <a:bodyPr/>
        <a:lstStyle/>
        <a:p>
          <a:endParaRPr lang="lv-LV"/>
        </a:p>
      </dgm:t>
    </dgm:pt>
    <dgm:pt modelId="{1DD36653-0150-4FD3-9EFE-9070814F1605}" type="pres">
      <dgm:prSet presAssocID="{668261A3-6613-4911-BF07-96F91F02AFDA}" presName="linear" presStyleCnt="0">
        <dgm:presLayoutVars>
          <dgm:dir/>
          <dgm:animLvl val="lvl"/>
          <dgm:resizeHandles val="exact"/>
        </dgm:presLayoutVars>
      </dgm:prSet>
      <dgm:spPr/>
    </dgm:pt>
    <dgm:pt modelId="{9B9407F9-D351-4710-AD5F-08910F863D0B}" type="pres">
      <dgm:prSet presAssocID="{61E02AAE-95CF-415B-BC34-1CA8A9CA30A8}" presName="parentLin" presStyleCnt="0"/>
      <dgm:spPr/>
    </dgm:pt>
    <dgm:pt modelId="{31383FE1-CEE4-4A95-8004-1DE12777C390}" type="pres">
      <dgm:prSet presAssocID="{61E02AAE-95CF-415B-BC34-1CA8A9CA30A8}" presName="parentLeftMargin" presStyleLbl="node1" presStyleIdx="0" presStyleCnt="1"/>
      <dgm:spPr/>
    </dgm:pt>
    <dgm:pt modelId="{64DC4CBE-73C3-4C1C-99E2-7492D2480514}" type="pres">
      <dgm:prSet presAssocID="{61E02AAE-95CF-415B-BC34-1CA8A9CA30A8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54C41A4-E0A7-424D-AA66-11AB39C84C71}" type="pres">
      <dgm:prSet presAssocID="{61E02AAE-95CF-415B-BC34-1CA8A9CA30A8}" presName="negativeSpace" presStyleCnt="0"/>
      <dgm:spPr/>
    </dgm:pt>
    <dgm:pt modelId="{6D4095BC-A377-4E58-9905-D191ADFC48A6}" type="pres">
      <dgm:prSet presAssocID="{61E02AAE-95CF-415B-BC34-1CA8A9CA30A8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E8E79B00-5791-495E-8FC6-955625CD7CDE}" type="presOf" srcId="{61E02AAE-95CF-415B-BC34-1CA8A9CA30A8}" destId="{31383FE1-CEE4-4A95-8004-1DE12777C390}" srcOrd="0" destOrd="0" presId="urn:microsoft.com/office/officeart/2005/8/layout/list1"/>
    <dgm:cxn modelId="{97B6FB1F-BD9D-4F78-B223-EF2DDB91826D}" type="presOf" srcId="{61E02AAE-95CF-415B-BC34-1CA8A9CA30A8}" destId="{64DC4CBE-73C3-4C1C-99E2-7492D2480514}" srcOrd="1" destOrd="0" presId="urn:microsoft.com/office/officeart/2005/8/layout/list1"/>
    <dgm:cxn modelId="{44EF6B21-B5B2-43D7-8995-F29A99889B9E}" type="presOf" srcId="{668261A3-6613-4911-BF07-96F91F02AFDA}" destId="{1DD36653-0150-4FD3-9EFE-9070814F1605}" srcOrd="0" destOrd="0" presId="urn:microsoft.com/office/officeart/2005/8/layout/list1"/>
    <dgm:cxn modelId="{44BE9725-7090-4FAC-BD09-9D2DA1586136}" srcId="{61E02AAE-95CF-415B-BC34-1CA8A9CA30A8}" destId="{CE91BBF4-9CB2-4A3E-9C08-78CE1D4CA09E}" srcOrd="1" destOrd="0" parTransId="{ECDED4D1-E077-4567-89D1-9D511846099C}" sibTransId="{053DB83C-40A7-4079-86E2-DA340453C404}"/>
    <dgm:cxn modelId="{2B38D03E-F4D2-420A-B483-75D53A5FEDA1}" srcId="{61E02AAE-95CF-415B-BC34-1CA8A9CA30A8}" destId="{0818D96D-A7E4-4F8A-A90A-C6EFD6D4E176}" srcOrd="0" destOrd="0" parTransId="{87D712D6-9C9A-4333-B398-DBD65D921820}" sibTransId="{023A0E2A-DC18-4978-9F40-52798971D8F8}"/>
    <dgm:cxn modelId="{5631C067-25CE-4C07-A65F-FE7925389C5F}" type="presOf" srcId="{0818D96D-A7E4-4F8A-A90A-C6EFD6D4E176}" destId="{6D4095BC-A377-4E58-9905-D191ADFC48A6}" srcOrd="0" destOrd="0" presId="urn:microsoft.com/office/officeart/2005/8/layout/list1"/>
    <dgm:cxn modelId="{5F82DA49-B329-4B39-80BA-B3B6700F55A6}" type="presOf" srcId="{7E428A29-0688-4991-A74F-3D92559031CF}" destId="{6D4095BC-A377-4E58-9905-D191ADFC48A6}" srcOrd="0" destOrd="2" presId="urn:microsoft.com/office/officeart/2005/8/layout/list1"/>
    <dgm:cxn modelId="{27540C58-BA90-4C22-B50D-28D8702273B5}" srcId="{61E02AAE-95CF-415B-BC34-1CA8A9CA30A8}" destId="{7E428A29-0688-4991-A74F-3D92559031CF}" srcOrd="2" destOrd="0" parTransId="{0866431C-FF97-4FE4-A04E-E2E447AFF998}" sibTransId="{9D37440C-31C0-41F5-95BF-BA0887505FEB}"/>
    <dgm:cxn modelId="{6FBDF8A4-A03A-488B-9F5D-AB4273885BE2}" type="presOf" srcId="{CE91BBF4-9CB2-4A3E-9C08-78CE1D4CA09E}" destId="{6D4095BC-A377-4E58-9905-D191ADFC48A6}" srcOrd="0" destOrd="1" presId="urn:microsoft.com/office/officeart/2005/8/layout/list1"/>
    <dgm:cxn modelId="{DB9E4AB3-67FE-4A48-971C-86B60FB1F32E}" srcId="{668261A3-6613-4911-BF07-96F91F02AFDA}" destId="{61E02AAE-95CF-415B-BC34-1CA8A9CA30A8}" srcOrd="0" destOrd="0" parTransId="{7593E458-37C2-4C93-8765-3BDC9C75F500}" sibTransId="{18425BCB-920A-46EF-B2D1-F4820C3B5BD8}"/>
    <dgm:cxn modelId="{B18905EA-3496-4288-8F43-49BC804A189D}" type="presParOf" srcId="{1DD36653-0150-4FD3-9EFE-9070814F1605}" destId="{9B9407F9-D351-4710-AD5F-08910F863D0B}" srcOrd="0" destOrd="0" presId="urn:microsoft.com/office/officeart/2005/8/layout/list1"/>
    <dgm:cxn modelId="{6A5DAB84-1B50-412E-8EEE-8715DFA60599}" type="presParOf" srcId="{9B9407F9-D351-4710-AD5F-08910F863D0B}" destId="{31383FE1-CEE4-4A95-8004-1DE12777C390}" srcOrd="0" destOrd="0" presId="urn:microsoft.com/office/officeart/2005/8/layout/list1"/>
    <dgm:cxn modelId="{466FD425-E482-40FD-B2BF-AAF035225FB0}" type="presParOf" srcId="{9B9407F9-D351-4710-AD5F-08910F863D0B}" destId="{64DC4CBE-73C3-4C1C-99E2-7492D2480514}" srcOrd="1" destOrd="0" presId="urn:microsoft.com/office/officeart/2005/8/layout/list1"/>
    <dgm:cxn modelId="{2CCA9E3C-3986-4400-9B99-4B00587715DF}" type="presParOf" srcId="{1DD36653-0150-4FD3-9EFE-9070814F1605}" destId="{854C41A4-E0A7-424D-AA66-11AB39C84C71}" srcOrd="1" destOrd="0" presId="urn:microsoft.com/office/officeart/2005/8/layout/list1"/>
    <dgm:cxn modelId="{DCAFA221-0350-4947-B490-994DD5CEE561}" type="presParOf" srcId="{1DD36653-0150-4FD3-9EFE-9070814F1605}" destId="{6D4095BC-A377-4E58-9905-D191ADFC48A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171F82-4C25-4CA9-97DD-8A10236BA2E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00759A9-9A4B-4D1C-8767-4E0A66520F1C}">
      <dgm:prSet phldrT="[Text]"/>
      <dgm:spPr/>
      <dgm:t>
        <a:bodyPr/>
        <a:lstStyle/>
        <a:p>
          <a:r>
            <a:rPr lang="en-GB" dirty="0"/>
            <a:t>KP </a:t>
          </a:r>
          <a:r>
            <a:rPr lang="en-GB" dirty="0" err="1"/>
            <a:t>apstiprināti</a:t>
          </a:r>
          <a:r>
            <a:rPr lang="en-GB" dirty="0"/>
            <a:t> </a:t>
          </a:r>
          <a:r>
            <a:rPr lang="en-GB" dirty="0" err="1"/>
            <a:t>saskaņā</a:t>
          </a:r>
          <a:r>
            <a:rPr lang="en-GB" dirty="0"/>
            <a:t> </a:t>
          </a:r>
          <a:r>
            <a:rPr lang="en-GB" dirty="0" err="1"/>
            <a:t>ar</a:t>
          </a:r>
          <a:r>
            <a:rPr lang="en-GB" dirty="0"/>
            <a:t> </a:t>
          </a:r>
          <a:r>
            <a:rPr lang="en-GB" dirty="0" err="1"/>
            <a:t>regulu</a:t>
          </a:r>
          <a:r>
            <a:rPr lang="en-GB" dirty="0"/>
            <a:t> (EU) 536/2014 </a:t>
          </a:r>
          <a:endParaRPr lang="lv-LV" dirty="0"/>
        </a:p>
      </dgm:t>
    </dgm:pt>
    <dgm:pt modelId="{4AAEF85E-3198-4D7B-829D-8809717E4B84}" type="parTrans" cxnId="{0B7C8E66-88D9-4379-A0EF-5BF528133ADF}">
      <dgm:prSet/>
      <dgm:spPr/>
      <dgm:t>
        <a:bodyPr/>
        <a:lstStyle/>
        <a:p>
          <a:endParaRPr lang="lv-LV"/>
        </a:p>
      </dgm:t>
    </dgm:pt>
    <dgm:pt modelId="{08911503-88DC-4AD1-8228-C1877B973791}" type="sibTrans" cxnId="{0B7C8E66-88D9-4379-A0EF-5BF528133ADF}">
      <dgm:prSet/>
      <dgm:spPr/>
      <dgm:t>
        <a:bodyPr/>
        <a:lstStyle/>
        <a:p>
          <a:endParaRPr lang="lv-LV"/>
        </a:p>
      </dgm:t>
    </dgm:pt>
    <dgm:pt modelId="{2C2C7B99-E6B5-43CC-A339-C109B8A42C0E}">
      <dgm:prSet/>
      <dgm:spPr/>
      <dgm:t>
        <a:bodyPr/>
        <a:lstStyle/>
        <a:p>
          <a:r>
            <a:rPr lang="en-GB" dirty="0"/>
            <a:t>SUSAR </a:t>
          </a:r>
          <a:r>
            <a:rPr lang="en-GB" dirty="0" err="1"/>
            <a:t>visi</a:t>
          </a:r>
          <a:r>
            <a:rPr lang="en-GB" dirty="0"/>
            <a:t> </a:t>
          </a:r>
          <a:r>
            <a:rPr lang="en-GB" dirty="0" err="1"/>
            <a:t>tiek</a:t>
          </a:r>
          <a:r>
            <a:rPr lang="en-GB" dirty="0"/>
            <a:t> </a:t>
          </a:r>
          <a:r>
            <a:rPr lang="en-GB" dirty="0" err="1"/>
            <a:t>ziņoti</a:t>
          </a:r>
          <a:r>
            <a:rPr lang="en-GB" dirty="0"/>
            <a:t> EVCTMPROD</a:t>
          </a:r>
          <a:endParaRPr lang="lv-LV" dirty="0"/>
        </a:p>
      </dgm:t>
    </dgm:pt>
    <dgm:pt modelId="{FAFD2A20-960A-4D87-8D3C-AC6C34284572}" type="parTrans" cxnId="{56E0D5D9-9098-42AC-A7AB-26E454F05C84}">
      <dgm:prSet/>
      <dgm:spPr/>
      <dgm:t>
        <a:bodyPr/>
        <a:lstStyle/>
        <a:p>
          <a:endParaRPr lang="lv-LV"/>
        </a:p>
      </dgm:t>
    </dgm:pt>
    <dgm:pt modelId="{F95580AA-7E37-4C93-9B61-81DE5F280DC3}" type="sibTrans" cxnId="{56E0D5D9-9098-42AC-A7AB-26E454F05C84}">
      <dgm:prSet/>
      <dgm:spPr/>
      <dgm:t>
        <a:bodyPr/>
        <a:lstStyle/>
        <a:p>
          <a:endParaRPr lang="lv-LV"/>
        </a:p>
      </dgm:t>
    </dgm:pt>
    <dgm:pt modelId="{A6973E5C-CA98-4F7E-8C4F-9A83BF7BC850}">
      <dgm:prSet/>
      <dgm:spPr/>
      <dgm:t>
        <a:bodyPr/>
        <a:lstStyle/>
        <a:p>
          <a:r>
            <a:rPr lang="en-GB" dirty="0"/>
            <a:t>ASR CTIS</a:t>
          </a:r>
          <a:endParaRPr lang="lv-LV" dirty="0"/>
        </a:p>
      </dgm:t>
    </dgm:pt>
    <dgm:pt modelId="{1634D44A-6D1F-437B-B0B8-7963AA256FBD}" type="parTrans" cxnId="{21B76131-6925-4F28-AE9C-B49086EB98B8}">
      <dgm:prSet/>
      <dgm:spPr/>
      <dgm:t>
        <a:bodyPr/>
        <a:lstStyle/>
        <a:p>
          <a:endParaRPr lang="lv-LV"/>
        </a:p>
      </dgm:t>
    </dgm:pt>
    <dgm:pt modelId="{AF952A37-52CD-48EE-8DCD-2E5589B3ADA5}" type="sibTrans" cxnId="{21B76131-6925-4F28-AE9C-B49086EB98B8}">
      <dgm:prSet/>
      <dgm:spPr/>
      <dgm:t>
        <a:bodyPr/>
        <a:lstStyle/>
        <a:p>
          <a:endParaRPr lang="lv-LV"/>
        </a:p>
      </dgm:t>
    </dgm:pt>
    <dgm:pt modelId="{04CD7311-054B-40E3-B5E7-27E8718EBBDB}">
      <dgm:prSet/>
      <dgm:spPr/>
      <dgm:t>
        <a:bodyPr/>
        <a:lstStyle/>
        <a:p>
          <a:r>
            <a:rPr lang="en-US" dirty="0"/>
            <a:t>Emerging Safety Issues (ESI), Urgent Safety Measures (USM) and Protocol deviations, </a:t>
          </a:r>
          <a:r>
            <a:rPr lang="en-US" dirty="0" err="1"/>
            <a:t>kam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ietekme</a:t>
          </a:r>
          <a:r>
            <a:rPr lang="en-US" dirty="0"/>
            <a:t> </a:t>
          </a:r>
          <a:r>
            <a:rPr lang="en-US" dirty="0" err="1"/>
            <a:t>uz</a:t>
          </a:r>
          <a:r>
            <a:rPr lang="en-US" dirty="0"/>
            <a:t> </a:t>
          </a:r>
          <a:r>
            <a:rPr lang="en-US" dirty="0" err="1"/>
            <a:t>pacientu</a:t>
          </a:r>
          <a:r>
            <a:rPr lang="en-US" dirty="0"/>
            <a:t> </a:t>
          </a:r>
          <a:r>
            <a:rPr lang="en-US" dirty="0" err="1"/>
            <a:t>drošību</a:t>
          </a:r>
          <a:r>
            <a:rPr lang="en-US" dirty="0"/>
            <a:t> CTIS</a:t>
          </a:r>
          <a:endParaRPr lang="lv-LV" dirty="0"/>
        </a:p>
      </dgm:t>
    </dgm:pt>
    <dgm:pt modelId="{CC4EA17E-964F-44CE-A975-BF4FA4E89DB9}" type="parTrans" cxnId="{8ABB4956-8AEE-4ED0-BECE-B3A47E534551}">
      <dgm:prSet/>
      <dgm:spPr/>
      <dgm:t>
        <a:bodyPr/>
        <a:lstStyle/>
        <a:p>
          <a:endParaRPr lang="lv-LV"/>
        </a:p>
      </dgm:t>
    </dgm:pt>
    <dgm:pt modelId="{1863EDB0-71DF-4A6D-AC5E-06566B3BE0FF}" type="sibTrans" cxnId="{8ABB4956-8AEE-4ED0-BECE-B3A47E534551}">
      <dgm:prSet/>
      <dgm:spPr/>
      <dgm:t>
        <a:bodyPr/>
        <a:lstStyle/>
        <a:p>
          <a:endParaRPr lang="lv-LV"/>
        </a:p>
      </dgm:t>
    </dgm:pt>
    <dgm:pt modelId="{13F2A91C-892F-4E92-9ED1-1F72FFA9DA8E}" type="pres">
      <dgm:prSet presAssocID="{AC171F82-4C25-4CA9-97DD-8A10236BA2E4}" presName="linear" presStyleCnt="0">
        <dgm:presLayoutVars>
          <dgm:dir/>
          <dgm:animLvl val="lvl"/>
          <dgm:resizeHandles val="exact"/>
        </dgm:presLayoutVars>
      </dgm:prSet>
      <dgm:spPr/>
    </dgm:pt>
    <dgm:pt modelId="{32A406F4-CA84-4120-8501-FB27D23B9BBD}" type="pres">
      <dgm:prSet presAssocID="{000759A9-9A4B-4D1C-8767-4E0A66520F1C}" presName="parentLin" presStyleCnt="0"/>
      <dgm:spPr/>
    </dgm:pt>
    <dgm:pt modelId="{214FF52C-FC3E-4BCC-BEB8-7C8A41C4986C}" type="pres">
      <dgm:prSet presAssocID="{000759A9-9A4B-4D1C-8767-4E0A66520F1C}" presName="parentLeftMargin" presStyleLbl="node1" presStyleIdx="0" presStyleCnt="1"/>
      <dgm:spPr/>
    </dgm:pt>
    <dgm:pt modelId="{DE25F302-2CFA-4C53-A816-188D4F4200F4}" type="pres">
      <dgm:prSet presAssocID="{000759A9-9A4B-4D1C-8767-4E0A66520F1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E6093DC-A758-44DA-BDEF-76B00F02C527}" type="pres">
      <dgm:prSet presAssocID="{000759A9-9A4B-4D1C-8767-4E0A66520F1C}" presName="negativeSpace" presStyleCnt="0"/>
      <dgm:spPr/>
    </dgm:pt>
    <dgm:pt modelId="{948959D4-B404-4685-80F4-920F04BBF95A}" type="pres">
      <dgm:prSet presAssocID="{000759A9-9A4B-4D1C-8767-4E0A66520F1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31227E24-FBE0-4E72-A551-D0BE17254BA8}" type="presOf" srcId="{2C2C7B99-E6B5-43CC-A339-C109B8A42C0E}" destId="{948959D4-B404-4685-80F4-920F04BBF95A}" srcOrd="0" destOrd="0" presId="urn:microsoft.com/office/officeart/2005/8/layout/list1"/>
    <dgm:cxn modelId="{21B76131-6925-4F28-AE9C-B49086EB98B8}" srcId="{000759A9-9A4B-4D1C-8767-4E0A66520F1C}" destId="{A6973E5C-CA98-4F7E-8C4F-9A83BF7BC850}" srcOrd="1" destOrd="0" parTransId="{1634D44A-6D1F-437B-B0B8-7963AA256FBD}" sibTransId="{AF952A37-52CD-48EE-8DCD-2E5589B3ADA5}"/>
    <dgm:cxn modelId="{0B7C8E66-88D9-4379-A0EF-5BF528133ADF}" srcId="{AC171F82-4C25-4CA9-97DD-8A10236BA2E4}" destId="{000759A9-9A4B-4D1C-8767-4E0A66520F1C}" srcOrd="0" destOrd="0" parTransId="{4AAEF85E-3198-4D7B-829D-8809717E4B84}" sibTransId="{08911503-88DC-4AD1-8228-C1877B973791}"/>
    <dgm:cxn modelId="{DBCDB046-6579-4CF8-8F66-B30478B3C294}" type="presOf" srcId="{000759A9-9A4B-4D1C-8767-4E0A66520F1C}" destId="{DE25F302-2CFA-4C53-A816-188D4F4200F4}" srcOrd="1" destOrd="0" presId="urn:microsoft.com/office/officeart/2005/8/layout/list1"/>
    <dgm:cxn modelId="{8ABB4956-8AEE-4ED0-BECE-B3A47E534551}" srcId="{000759A9-9A4B-4D1C-8767-4E0A66520F1C}" destId="{04CD7311-054B-40E3-B5E7-27E8718EBBDB}" srcOrd="2" destOrd="0" parTransId="{CC4EA17E-964F-44CE-A975-BF4FA4E89DB9}" sibTransId="{1863EDB0-71DF-4A6D-AC5E-06566B3BE0FF}"/>
    <dgm:cxn modelId="{08CC768A-BF1F-4F5F-8829-76CB4BB819EC}" type="presOf" srcId="{A6973E5C-CA98-4F7E-8C4F-9A83BF7BC850}" destId="{948959D4-B404-4685-80F4-920F04BBF95A}" srcOrd="0" destOrd="1" presId="urn:microsoft.com/office/officeart/2005/8/layout/list1"/>
    <dgm:cxn modelId="{AB687396-643F-4563-A468-8942126FC698}" type="presOf" srcId="{AC171F82-4C25-4CA9-97DD-8A10236BA2E4}" destId="{13F2A91C-892F-4E92-9ED1-1F72FFA9DA8E}" srcOrd="0" destOrd="0" presId="urn:microsoft.com/office/officeart/2005/8/layout/list1"/>
    <dgm:cxn modelId="{B31B8E9F-3733-4808-BB64-2BB3DD3554E1}" type="presOf" srcId="{04CD7311-054B-40E3-B5E7-27E8718EBBDB}" destId="{948959D4-B404-4685-80F4-920F04BBF95A}" srcOrd="0" destOrd="2" presId="urn:microsoft.com/office/officeart/2005/8/layout/list1"/>
    <dgm:cxn modelId="{4B4D3DA4-68D3-49FD-A12D-7EBC4EB544B4}" type="presOf" srcId="{000759A9-9A4B-4D1C-8767-4E0A66520F1C}" destId="{214FF52C-FC3E-4BCC-BEB8-7C8A41C4986C}" srcOrd="0" destOrd="0" presId="urn:microsoft.com/office/officeart/2005/8/layout/list1"/>
    <dgm:cxn modelId="{56E0D5D9-9098-42AC-A7AB-26E454F05C84}" srcId="{000759A9-9A4B-4D1C-8767-4E0A66520F1C}" destId="{2C2C7B99-E6B5-43CC-A339-C109B8A42C0E}" srcOrd="0" destOrd="0" parTransId="{FAFD2A20-960A-4D87-8D3C-AC6C34284572}" sibTransId="{F95580AA-7E37-4C93-9B61-81DE5F280DC3}"/>
    <dgm:cxn modelId="{76C4674D-17EB-43EC-BB19-3DEDC936114B}" type="presParOf" srcId="{13F2A91C-892F-4E92-9ED1-1F72FFA9DA8E}" destId="{32A406F4-CA84-4120-8501-FB27D23B9BBD}" srcOrd="0" destOrd="0" presId="urn:microsoft.com/office/officeart/2005/8/layout/list1"/>
    <dgm:cxn modelId="{40109084-3E8C-4A5F-ACF2-AD9CF154A26B}" type="presParOf" srcId="{32A406F4-CA84-4120-8501-FB27D23B9BBD}" destId="{214FF52C-FC3E-4BCC-BEB8-7C8A41C4986C}" srcOrd="0" destOrd="0" presId="urn:microsoft.com/office/officeart/2005/8/layout/list1"/>
    <dgm:cxn modelId="{83220BD5-C4D8-497C-933C-2548EFFFC46D}" type="presParOf" srcId="{32A406F4-CA84-4120-8501-FB27D23B9BBD}" destId="{DE25F302-2CFA-4C53-A816-188D4F4200F4}" srcOrd="1" destOrd="0" presId="urn:microsoft.com/office/officeart/2005/8/layout/list1"/>
    <dgm:cxn modelId="{230C7CEF-1C62-4660-AA5E-226B3D783FCC}" type="presParOf" srcId="{13F2A91C-892F-4E92-9ED1-1F72FFA9DA8E}" destId="{2E6093DC-A758-44DA-BDEF-76B00F02C527}" srcOrd="1" destOrd="0" presId="urn:microsoft.com/office/officeart/2005/8/layout/list1"/>
    <dgm:cxn modelId="{2E3012A5-A531-4154-86C4-15504E7E6372}" type="presParOf" srcId="{13F2A91C-892F-4E92-9ED1-1F72FFA9DA8E}" destId="{948959D4-B404-4685-80F4-920F04BBF95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171F82-4C25-4CA9-97DD-8A10236BA2E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00759A9-9A4B-4D1C-8767-4E0A66520F1C}">
      <dgm:prSet phldrT="[Text]" custT="1"/>
      <dgm:spPr/>
      <dgm:t>
        <a:bodyPr/>
        <a:lstStyle/>
        <a:p>
          <a:r>
            <a:rPr lang="en-GB" sz="2000" dirty="0"/>
            <a:t>LV </a:t>
          </a:r>
          <a:r>
            <a:rPr lang="en-GB" sz="2000" dirty="0" err="1"/>
            <a:t>apstiprināta</a:t>
          </a:r>
          <a:r>
            <a:rPr lang="en-GB" sz="2000" dirty="0"/>
            <a:t> KP </a:t>
          </a:r>
          <a:r>
            <a:rPr lang="en-GB" sz="2000" dirty="0" err="1"/>
            <a:t>saskaņā</a:t>
          </a:r>
          <a:r>
            <a:rPr lang="en-GB" sz="2000" dirty="0"/>
            <a:t> </a:t>
          </a:r>
          <a:r>
            <a:rPr lang="en-GB" sz="2000" dirty="0" err="1"/>
            <a:t>ar</a:t>
          </a:r>
          <a:r>
            <a:rPr lang="en-GB" sz="2000" dirty="0"/>
            <a:t> </a:t>
          </a:r>
          <a:r>
            <a:rPr lang="en-GB" sz="2000" dirty="0" err="1"/>
            <a:t>direktīvu</a:t>
          </a:r>
          <a:r>
            <a:rPr lang="en-GB" sz="2000" dirty="0"/>
            <a:t> 2001/20/EK un </a:t>
          </a:r>
          <a:r>
            <a:rPr lang="en-GB" sz="2000" dirty="0" err="1"/>
            <a:t>cita</a:t>
          </a:r>
          <a:r>
            <a:rPr lang="en-GB" sz="2000" dirty="0"/>
            <a:t> </a:t>
          </a:r>
          <a:r>
            <a:rPr lang="en-GB" sz="2000" dirty="0" err="1"/>
            <a:t>saskaņā</a:t>
          </a:r>
          <a:r>
            <a:rPr lang="en-GB" sz="2000" dirty="0"/>
            <a:t> </a:t>
          </a:r>
          <a:r>
            <a:rPr lang="en-GB" sz="2000" dirty="0" err="1"/>
            <a:t>ar</a:t>
          </a:r>
          <a:r>
            <a:rPr lang="en-GB" sz="2000" dirty="0"/>
            <a:t> </a:t>
          </a:r>
          <a:r>
            <a:rPr lang="en-GB" sz="2000" dirty="0" err="1"/>
            <a:t>regulu</a:t>
          </a:r>
          <a:r>
            <a:rPr lang="en-GB" sz="2000" dirty="0"/>
            <a:t>  (EU) 536/214 (LV </a:t>
          </a:r>
          <a:r>
            <a:rPr lang="en-GB" sz="2000" dirty="0" err="1"/>
            <a:t>ir</a:t>
          </a:r>
          <a:r>
            <a:rPr lang="en-GB" sz="2000" dirty="0"/>
            <a:t> MSC)</a:t>
          </a:r>
          <a:endParaRPr lang="lv-LV" sz="2000" dirty="0"/>
        </a:p>
      </dgm:t>
    </dgm:pt>
    <dgm:pt modelId="{4AAEF85E-3198-4D7B-829D-8809717E4B84}" type="parTrans" cxnId="{0B7C8E66-88D9-4379-A0EF-5BF528133ADF}">
      <dgm:prSet/>
      <dgm:spPr/>
      <dgm:t>
        <a:bodyPr/>
        <a:lstStyle/>
        <a:p>
          <a:endParaRPr lang="lv-LV"/>
        </a:p>
      </dgm:t>
    </dgm:pt>
    <dgm:pt modelId="{08911503-88DC-4AD1-8228-C1877B973791}" type="sibTrans" cxnId="{0B7C8E66-88D9-4379-A0EF-5BF528133ADF}">
      <dgm:prSet/>
      <dgm:spPr/>
      <dgm:t>
        <a:bodyPr/>
        <a:lstStyle/>
        <a:p>
          <a:endParaRPr lang="lv-LV"/>
        </a:p>
      </dgm:t>
    </dgm:pt>
    <dgm:pt modelId="{2C2C7B99-E6B5-43CC-A339-C109B8A42C0E}">
      <dgm:prSet/>
      <dgm:spPr/>
      <dgm:t>
        <a:bodyPr/>
        <a:lstStyle/>
        <a:p>
          <a:r>
            <a:rPr lang="en-GB" dirty="0"/>
            <a:t>SUSAR </a:t>
          </a:r>
          <a:r>
            <a:rPr lang="en-GB" dirty="0" err="1"/>
            <a:t>visi</a:t>
          </a:r>
          <a:r>
            <a:rPr lang="en-GB" dirty="0"/>
            <a:t> </a:t>
          </a:r>
          <a:r>
            <a:rPr lang="en-GB" dirty="0" err="1"/>
            <a:t>tiek</a:t>
          </a:r>
          <a:r>
            <a:rPr lang="en-GB" dirty="0"/>
            <a:t> </a:t>
          </a:r>
          <a:r>
            <a:rPr lang="en-GB" dirty="0" err="1"/>
            <a:t>ziņoti</a:t>
          </a:r>
          <a:r>
            <a:rPr lang="en-GB" dirty="0"/>
            <a:t> EVCTMPROD</a:t>
          </a:r>
          <a:endParaRPr lang="lv-LV" dirty="0"/>
        </a:p>
      </dgm:t>
    </dgm:pt>
    <dgm:pt modelId="{FAFD2A20-960A-4D87-8D3C-AC6C34284572}" type="parTrans" cxnId="{56E0D5D9-9098-42AC-A7AB-26E454F05C84}">
      <dgm:prSet/>
      <dgm:spPr/>
      <dgm:t>
        <a:bodyPr/>
        <a:lstStyle/>
        <a:p>
          <a:endParaRPr lang="lv-LV"/>
        </a:p>
      </dgm:t>
    </dgm:pt>
    <dgm:pt modelId="{F95580AA-7E37-4C93-9B61-81DE5F280DC3}" type="sibTrans" cxnId="{56E0D5D9-9098-42AC-A7AB-26E454F05C84}">
      <dgm:prSet/>
      <dgm:spPr/>
      <dgm:t>
        <a:bodyPr/>
        <a:lstStyle/>
        <a:p>
          <a:endParaRPr lang="lv-LV"/>
        </a:p>
      </dgm:t>
    </dgm:pt>
    <dgm:pt modelId="{A6973E5C-CA98-4F7E-8C4F-9A83BF7BC850}">
      <dgm:prSet/>
      <dgm:spPr/>
      <dgm:t>
        <a:bodyPr/>
        <a:lstStyle/>
        <a:p>
          <a:r>
            <a:rPr lang="en-GB" dirty="0"/>
            <a:t>ASR CTIS</a:t>
          </a:r>
          <a:endParaRPr lang="lv-LV" dirty="0"/>
        </a:p>
      </dgm:t>
    </dgm:pt>
    <dgm:pt modelId="{1634D44A-6D1F-437B-B0B8-7963AA256FBD}" type="parTrans" cxnId="{21B76131-6925-4F28-AE9C-B49086EB98B8}">
      <dgm:prSet/>
      <dgm:spPr/>
      <dgm:t>
        <a:bodyPr/>
        <a:lstStyle/>
        <a:p>
          <a:endParaRPr lang="lv-LV"/>
        </a:p>
      </dgm:t>
    </dgm:pt>
    <dgm:pt modelId="{AF952A37-52CD-48EE-8DCD-2E5589B3ADA5}" type="sibTrans" cxnId="{21B76131-6925-4F28-AE9C-B49086EB98B8}">
      <dgm:prSet/>
      <dgm:spPr/>
      <dgm:t>
        <a:bodyPr/>
        <a:lstStyle/>
        <a:p>
          <a:endParaRPr lang="lv-LV"/>
        </a:p>
      </dgm:t>
    </dgm:pt>
    <dgm:pt modelId="{04CD7311-054B-40E3-B5E7-27E8718EBBDB}">
      <dgm:prSet/>
      <dgm:spPr/>
      <dgm:t>
        <a:bodyPr/>
        <a:lstStyle/>
        <a:p>
          <a:r>
            <a:rPr lang="en-US" dirty="0"/>
            <a:t>Emerging Safety Issues (ESI), Urgent Safety Measures (USM) and Protocol deviations, </a:t>
          </a:r>
          <a:r>
            <a:rPr lang="en-US" dirty="0" err="1"/>
            <a:t>kam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ietekme</a:t>
          </a:r>
          <a:r>
            <a:rPr lang="en-US" dirty="0"/>
            <a:t> </a:t>
          </a:r>
          <a:r>
            <a:rPr lang="en-US" dirty="0" err="1"/>
            <a:t>uz</a:t>
          </a:r>
          <a:r>
            <a:rPr lang="en-US" dirty="0"/>
            <a:t> </a:t>
          </a:r>
          <a:r>
            <a:rPr lang="en-US" dirty="0" err="1"/>
            <a:t>pacientu</a:t>
          </a:r>
          <a:r>
            <a:rPr lang="en-US" dirty="0"/>
            <a:t> </a:t>
          </a:r>
          <a:r>
            <a:rPr lang="en-US" dirty="0" err="1"/>
            <a:t>drošību</a:t>
          </a:r>
          <a:r>
            <a:rPr lang="en-US" dirty="0"/>
            <a:t> CTIS</a:t>
          </a:r>
          <a:endParaRPr lang="lv-LV" dirty="0"/>
        </a:p>
      </dgm:t>
    </dgm:pt>
    <dgm:pt modelId="{CC4EA17E-964F-44CE-A975-BF4FA4E89DB9}" type="parTrans" cxnId="{8ABB4956-8AEE-4ED0-BECE-B3A47E534551}">
      <dgm:prSet/>
      <dgm:spPr/>
      <dgm:t>
        <a:bodyPr/>
        <a:lstStyle/>
        <a:p>
          <a:endParaRPr lang="lv-LV"/>
        </a:p>
      </dgm:t>
    </dgm:pt>
    <dgm:pt modelId="{1863EDB0-71DF-4A6D-AC5E-06566B3BE0FF}" type="sibTrans" cxnId="{8ABB4956-8AEE-4ED0-BECE-B3A47E534551}">
      <dgm:prSet/>
      <dgm:spPr/>
      <dgm:t>
        <a:bodyPr/>
        <a:lstStyle/>
        <a:p>
          <a:endParaRPr lang="lv-LV"/>
        </a:p>
      </dgm:t>
    </dgm:pt>
    <dgm:pt modelId="{13F2A91C-892F-4E92-9ED1-1F72FFA9DA8E}" type="pres">
      <dgm:prSet presAssocID="{AC171F82-4C25-4CA9-97DD-8A10236BA2E4}" presName="linear" presStyleCnt="0">
        <dgm:presLayoutVars>
          <dgm:dir/>
          <dgm:animLvl val="lvl"/>
          <dgm:resizeHandles val="exact"/>
        </dgm:presLayoutVars>
      </dgm:prSet>
      <dgm:spPr/>
    </dgm:pt>
    <dgm:pt modelId="{32A406F4-CA84-4120-8501-FB27D23B9BBD}" type="pres">
      <dgm:prSet presAssocID="{000759A9-9A4B-4D1C-8767-4E0A66520F1C}" presName="parentLin" presStyleCnt="0"/>
      <dgm:spPr/>
    </dgm:pt>
    <dgm:pt modelId="{214FF52C-FC3E-4BCC-BEB8-7C8A41C4986C}" type="pres">
      <dgm:prSet presAssocID="{000759A9-9A4B-4D1C-8767-4E0A66520F1C}" presName="parentLeftMargin" presStyleLbl="node1" presStyleIdx="0" presStyleCnt="1"/>
      <dgm:spPr/>
    </dgm:pt>
    <dgm:pt modelId="{DE25F302-2CFA-4C53-A816-188D4F4200F4}" type="pres">
      <dgm:prSet presAssocID="{000759A9-9A4B-4D1C-8767-4E0A66520F1C}" presName="parentText" presStyleLbl="node1" presStyleIdx="0" presStyleCnt="1" custScaleY="93424" custLinFactNeighborX="-1625" custLinFactNeighborY="-8507">
        <dgm:presLayoutVars>
          <dgm:chMax val="0"/>
          <dgm:bulletEnabled val="1"/>
        </dgm:presLayoutVars>
      </dgm:prSet>
      <dgm:spPr/>
    </dgm:pt>
    <dgm:pt modelId="{2E6093DC-A758-44DA-BDEF-76B00F02C527}" type="pres">
      <dgm:prSet presAssocID="{000759A9-9A4B-4D1C-8767-4E0A66520F1C}" presName="negativeSpace" presStyleCnt="0"/>
      <dgm:spPr/>
    </dgm:pt>
    <dgm:pt modelId="{948959D4-B404-4685-80F4-920F04BBF95A}" type="pres">
      <dgm:prSet presAssocID="{000759A9-9A4B-4D1C-8767-4E0A66520F1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31227E24-FBE0-4E72-A551-D0BE17254BA8}" type="presOf" srcId="{2C2C7B99-E6B5-43CC-A339-C109B8A42C0E}" destId="{948959D4-B404-4685-80F4-920F04BBF95A}" srcOrd="0" destOrd="0" presId="urn:microsoft.com/office/officeart/2005/8/layout/list1"/>
    <dgm:cxn modelId="{21B76131-6925-4F28-AE9C-B49086EB98B8}" srcId="{000759A9-9A4B-4D1C-8767-4E0A66520F1C}" destId="{A6973E5C-CA98-4F7E-8C4F-9A83BF7BC850}" srcOrd="1" destOrd="0" parTransId="{1634D44A-6D1F-437B-B0B8-7963AA256FBD}" sibTransId="{AF952A37-52CD-48EE-8DCD-2E5589B3ADA5}"/>
    <dgm:cxn modelId="{0B7C8E66-88D9-4379-A0EF-5BF528133ADF}" srcId="{AC171F82-4C25-4CA9-97DD-8A10236BA2E4}" destId="{000759A9-9A4B-4D1C-8767-4E0A66520F1C}" srcOrd="0" destOrd="0" parTransId="{4AAEF85E-3198-4D7B-829D-8809717E4B84}" sibTransId="{08911503-88DC-4AD1-8228-C1877B973791}"/>
    <dgm:cxn modelId="{DBCDB046-6579-4CF8-8F66-B30478B3C294}" type="presOf" srcId="{000759A9-9A4B-4D1C-8767-4E0A66520F1C}" destId="{DE25F302-2CFA-4C53-A816-188D4F4200F4}" srcOrd="1" destOrd="0" presId="urn:microsoft.com/office/officeart/2005/8/layout/list1"/>
    <dgm:cxn modelId="{8ABB4956-8AEE-4ED0-BECE-B3A47E534551}" srcId="{000759A9-9A4B-4D1C-8767-4E0A66520F1C}" destId="{04CD7311-054B-40E3-B5E7-27E8718EBBDB}" srcOrd="2" destOrd="0" parTransId="{CC4EA17E-964F-44CE-A975-BF4FA4E89DB9}" sibTransId="{1863EDB0-71DF-4A6D-AC5E-06566B3BE0FF}"/>
    <dgm:cxn modelId="{08CC768A-BF1F-4F5F-8829-76CB4BB819EC}" type="presOf" srcId="{A6973E5C-CA98-4F7E-8C4F-9A83BF7BC850}" destId="{948959D4-B404-4685-80F4-920F04BBF95A}" srcOrd="0" destOrd="1" presId="urn:microsoft.com/office/officeart/2005/8/layout/list1"/>
    <dgm:cxn modelId="{AB687396-643F-4563-A468-8942126FC698}" type="presOf" srcId="{AC171F82-4C25-4CA9-97DD-8A10236BA2E4}" destId="{13F2A91C-892F-4E92-9ED1-1F72FFA9DA8E}" srcOrd="0" destOrd="0" presId="urn:microsoft.com/office/officeart/2005/8/layout/list1"/>
    <dgm:cxn modelId="{B31B8E9F-3733-4808-BB64-2BB3DD3554E1}" type="presOf" srcId="{04CD7311-054B-40E3-B5E7-27E8718EBBDB}" destId="{948959D4-B404-4685-80F4-920F04BBF95A}" srcOrd="0" destOrd="2" presId="urn:microsoft.com/office/officeart/2005/8/layout/list1"/>
    <dgm:cxn modelId="{4B4D3DA4-68D3-49FD-A12D-7EBC4EB544B4}" type="presOf" srcId="{000759A9-9A4B-4D1C-8767-4E0A66520F1C}" destId="{214FF52C-FC3E-4BCC-BEB8-7C8A41C4986C}" srcOrd="0" destOrd="0" presId="urn:microsoft.com/office/officeart/2005/8/layout/list1"/>
    <dgm:cxn modelId="{56E0D5D9-9098-42AC-A7AB-26E454F05C84}" srcId="{000759A9-9A4B-4D1C-8767-4E0A66520F1C}" destId="{2C2C7B99-E6B5-43CC-A339-C109B8A42C0E}" srcOrd="0" destOrd="0" parTransId="{FAFD2A20-960A-4D87-8D3C-AC6C34284572}" sibTransId="{F95580AA-7E37-4C93-9B61-81DE5F280DC3}"/>
    <dgm:cxn modelId="{76C4674D-17EB-43EC-BB19-3DEDC936114B}" type="presParOf" srcId="{13F2A91C-892F-4E92-9ED1-1F72FFA9DA8E}" destId="{32A406F4-CA84-4120-8501-FB27D23B9BBD}" srcOrd="0" destOrd="0" presId="urn:microsoft.com/office/officeart/2005/8/layout/list1"/>
    <dgm:cxn modelId="{40109084-3E8C-4A5F-ACF2-AD9CF154A26B}" type="presParOf" srcId="{32A406F4-CA84-4120-8501-FB27D23B9BBD}" destId="{214FF52C-FC3E-4BCC-BEB8-7C8A41C4986C}" srcOrd="0" destOrd="0" presId="urn:microsoft.com/office/officeart/2005/8/layout/list1"/>
    <dgm:cxn modelId="{83220BD5-C4D8-497C-933C-2548EFFFC46D}" type="presParOf" srcId="{32A406F4-CA84-4120-8501-FB27D23B9BBD}" destId="{DE25F302-2CFA-4C53-A816-188D4F4200F4}" srcOrd="1" destOrd="0" presId="urn:microsoft.com/office/officeart/2005/8/layout/list1"/>
    <dgm:cxn modelId="{230C7CEF-1C62-4660-AA5E-226B3D783FCC}" type="presParOf" srcId="{13F2A91C-892F-4E92-9ED1-1F72FFA9DA8E}" destId="{2E6093DC-A758-44DA-BDEF-76B00F02C527}" srcOrd="1" destOrd="0" presId="urn:microsoft.com/office/officeart/2005/8/layout/list1"/>
    <dgm:cxn modelId="{2E3012A5-A531-4154-86C4-15504E7E6372}" type="presParOf" srcId="{13F2A91C-892F-4E92-9ED1-1F72FFA9DA8E}" destId="{948959D4-B404-4685-80F4-920F04BBF95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171F82-4C25-4CA9-97DD-8A10236BA2E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00759A9-9A4B-4D1C-8767-4E0A66520F1C}">
      <dgm:prSet phldrT="[Text]" custT="1"/>
      <dgm:spPr/>
      <dgm:t>
        <a:bodyPr/>
        <a:lstStyle/>
        <a:p>
          <a:r>
            <a:rPr lang="en-GB" sz="2000" dirty="0"/>
            <a:t>LV </a:t>
          </a:r>
          <a:r>
            <a:rPr lang="en-GB" sz="2000" dirty="0" err="1"/>
            <a:t>apstiprināta</a:t>
          </a:r>
          <a:r>
            <a:rPr lang="en-GB" sz="2000" dirty="0"/>
            <a:t> KP </a:t>
          </a:r>
          <a:r>
            <a:rPr lang="en-GB" sz="2000" dirty="0" err="1"/>
            <a:t>sakaņā</a:t>
          </a:r>
          <a:r>
            <a:rPr lang="en-GB" sz="2000" dirty="0"/>
            <a:t> </a:t>
          </a:r>
          <a:r>
            <a:rPr lang="en-GB" sz="2000" dirty="0" err="1"/>
            <a:t>ar</a:t>
          </a:r>
          <a:r>
            <a:rPr lang="en-GB" sz="2000" dirty="0"/>
            <a:t> </a:t>
          </a:r>
          <a:r>
            <a:rPr lang="en-GB" sz="2000" dirty="0" err="1"/>
            <a:t>direktīvu</a:t>
          </a:r>
          <a:r>
            <a:rPr lang="en-GB" sz="2000" dirty="0"/>
            <a:t> 2001/20/EK un </a:t>
          </a:r>
          <a:r>
            <a:rPr lang="en-GB" sz="2000" dirty="0" err="1"/>
            <a:t>cita</a:t>
          </a:r>
          <a:r>
            <a:rPr lang="en-GB" sz="2000" dirty="0"/>
            <a:t> </a:t>
          </a:r>
          <a:r>
            <a:rPr lang="en-GB" sz="2000" dirty="0" err="1"/>
            <a:t>saskaņā</a:t>
          </a:r>
          <a:r>
            <a:rPr lang="en-GB" sz="2000" dirty="0"/>
            <a:t> </a:t>
          </a:r>
          <a:r>
            <a:rPr lang="en-GB" sz="2000" dirty="0" err="1"/>
            <a:t>ar</a:t>
          </a:r>
          <a:r>
            <a:rPr lang="en-GB" sz="2000" dirty="0"/>
            <a:t> </a:t>
          </a:r>
          <a:r>
            <a:rPr lang="en-GB" sz="2000" dirty="0" err="1"/>
            <a:t>regulu</a:t>
          </a:r>
          <a:r>
            <a:rPr lang="en-GB" sz="2000" dirty="0"/>
            <a:t> (EU) 536/2014 (LV nav MSC) </a:t>
          </a:r>
          <a:endParaRPr lang="lv-LV" sz="2000" dirty="0"/>
        </a:p>
      </dgm:t>
    </dgm:pt>
    <dgm:pt modelId="{4AAEF85E-3198-4D7B-829D-8809717E4B84}" type="parTrans" cxnId="{0B7C8E66-88D9-4379-A0EF-5BF528133ADF}">
      <dgm:prSet/>
      <dgm:spPr/>
      <dgm:t>
        <a:bodyPr/>
        <a:lstStyle/>
        <a:p>
          <a:endParaRPr lang="lv-LV"/>
        </a:p>
      </dgm:t>
    </dgm:pt>
    <dgm:pt modelId="{08911503-88DC-4AD1-8228-C1877B973791}" type="sibTrans" cxnId="{0B7C8E66-88D9-4379-A0EF-5BF528133ADF}">
      <dgm:prSet/>
      <dgm:spPr/>
      <dgm:t>
        <a:bodyPr/>
        <a:lstStyle/>
        <a:p>
          <a:endParaRPr lang="lv-LV"/>
        </a:p>
      </dgm:t>
    </dgm:pt>
    <dgm:pt modelId="{2C2C7B99-E6B5-43CC-A339-C109B8A42C0E}">
      <dgm:prSet/>
      <dgm:spPr/>
      <dgm:t>
        <a:bodyPr/>
        <a:lstStyle/>
        <a:p>
          <a:r>
            <a:rPr lang="en-GB" dirty="0"/>
            <a:t>SUSAR </a:t>
          </a:r>
          <a:r>
            <a:rPr lang="en-GB" dirty="0" err="1"/>
            <a:t>visi</a:t>
          </a:r>
          <a:r>
            <a:rPr lang="en-GB" dirty="0"/>
            <a:t> </a:t>
          </a:r>
          <a:r>
            <a:rPr lang="en-GB" dirty="0" err="1"/>
            <a:t>tiek</a:t>
          </a:r>
          <a:r>
            <a:rPr lang="en-GB" dirty="0"/>
            <a:t> </a:t>
          </a:r>
          <a:r>
            <a:rPr lang="en-GB" dirty="0" err="1"/>
            <a:t>ziņoti</a:t>
          </a:r>
          <a:r>
            <a:rPr lang="en-GB" dirty="0"/>
            <a:t> EVCTMPROD</a:t>
          </a:r>
          <a:endParaRPr lang="lv-LV" dirty="0"/>
        </a:p>
      </dgm:t>
    </dgm:pt>
    <dgm:pt modelId="{FAFD2A20-960A-4D87-8D3C-AC6C34284572}" type="parTrans" cxnId="{56E0D5D9-9098-42AC-A7AB-26E454F05C84}">
      <dgm:prSet/>
      <dgm:spPr/>
      <dgm:t>
        <a:bodyPr/>
        <a:lstStyle/>
        <a:p>
          <a:endParaRPr lang="lv-LV"/>
        </a:p>
      </dgm:t>
    </dgm:pt>
    <dgm:pt modelId="{F95580AA-7E37-4C93-9B61-81DE5F280DC3}" type="sibTrans" cxnId="{56E0D5D9-9098-42AC-A7AB-26E454F05C84}">
      <dgm:prSet/>
      <dgm:spPr/>
      <dgm:t>
        <a:bodyPr/>
        <a:lstStyle/>
        <a:p>
          <a:endParaRPr lang="lv-LV"/>
        </a:p>
      </dgm:t>
    </dgm:pt>
    <dgm:pt modelId="{A6973E5C-CA98-4F7E-8C4F-9A83BF7BC850}">
      <dgm:prSet/>
      <dgm:spPr/>
      <dgm:t>
        <a:bodyPr/>
        <a:lstStyle/>
        <a:p>
          <a:r>
            <a:rPr lang="en-GB" dirty="0"/>
            <a:t>ASR </a:t>
          </a:r>
          <a:r>
            <a:rPr lang="en-GB" dirty="0">
              <a:hlinkClick xmlns:r="http://schemas.openxmlformats.org/officeDocument/2006/relationships" r:id="rId1"/>
            </a:rPr>
            <a:t>ct@zva.gov.lv</a:t>
          </a:r>
          <a:endParaRPr lang="lv-LV" dirty="0"/>
        </a:p>
      </dgm:t>
    </dgm:pt>
    <dgm:pt modelId="{1634D44A-6D1F-437B-B0B8-7963AA256FBD}" type="parTrans" cxnId="{21B76131-6925-4F28-AE9C-B49086EB98B8}">
      <dgm:prSet/>
      <dgm:spPr/>
      <dgm:t>
        <a:bodyPr/>
        <a:lstStyle/>
        <a:p>
          <a:endParaRPr lang="lv-LV"/>
        </a:p>
      </dgm:t>
    </dgm:pt>
    <dgm:pt modelId="{AF952A37-52CD-48EE-8DCD-2E5589B3ADA5}" type="sibTrans" cxnId="{21B76131-6925-4F28-AE9C-B49086EB98B8}">
      <dgm:prSet/>
      <dgm:spPr/>
      <dgm:t>
        <a:bodyPr/>
        <a:lstStyle/>
        <a:p>
          <a:endParaRPr lang="lv-LV"/>
        </a:p>
      </dgm:t>
    </dgm:pt>
    <dgm:pt modelId="{04CD7311-054B-40E3-B5E7-27E8718EBBDB}">
      <dgm:prSet/>
      <dgm:spPr/>
      <dgm:t>
        <a:bodyPr/>
        <a:lstStyle/>
        <a:p>
          <a:r>
            <a:rPr lang="en-US" dirty="0"/>
            <a:t>Emerging Safety Issues (ESI), Urgent Safety Measures (USM) and Protocol deviations, </a:t>
          </a:r>
          <a:r>
            <a:rPr lang="en-US" dirty="0" err="1"/>
            <a:t>kam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ietekme</a:t>
          </a:r>
          <a:r>
            <a:rPr lang="en-US" dirty="0"/>
            <a:t> </a:t>
          </a:r>
          <a:r>
            <a:rPr lang="en-US" dirty="0" err="1"/>
            <a:t>uz</a:t>
          </a:r>
          <a:r>
            <a:rPr lang="en-US" dirty="0"/>
            <a:t> </a:t>
          </a:r>
          <a:r>
            <a:rPr lang="en-US" dirty="0" err="1"/>
            <a:t>pacientu</a:t>
          </a:r>
          <a:r>
            <a:rPr lang="en-US" dirty="0"/>
            <a:t> </a:t>
          </a:r>
          <a:r>
            <a:rPr lang="en-US" dirty="0" err="1"/>
            <a:t>drošību</a:t>
          </a:r>
          <a:r>
            <a:rPr lang="en-US" dirty="0"/>
            <a:t> ct@zva.gov.lv</a:t>
          </a:r>
          <a:endParaRPr lang="lv-LV" dirty="0"/>
        </a:p>
      </dgm:t>
    </dgm:pt>
    <dgm:pt modelId="{CC4EA17E-964F-44CE-A975-BF4FA4E89DB9}" type="parTrans" cxnId="{8ABB4956-8AEE-4ED0-BECE-B3A47E534551}">
      <dgm:prSet/>
      <dgm:spPr/>
      <dgm:t>
        <a:bodyPr/>
        <a:lstStyle/>
        <a:p>
          <a:endParaRPr lang="lv-LV"/>
        </a:p>
      </dgm:t>
    </dgm:pt>
    <dgm:pt modelId="{1863EDB0-71DF-4A6D-AC5E-06566B3BE0FF}" type="sibTrans" cxnId="{8ABB4956-8AEE-4ED0-BECE-B3A47E534551}">
      <dgm:prSet/>
      <dgm:spPr/>
      <dgm:t>
        <a:bodyPr/>
        <a:lstStyle/>
        <a:p>
          <a:endParaRPr lang="lv-LV"/>
        </a:p>
      </dgm:t>
    </dgm:pt>
    <dgm:pt modelId="{13F2A91C-892F-4E92-9ED1-1F72FFA9DA8E}" type="pres">
      <dgm:prSet presAssocID="{AC171F82-4C25-4CA9-97DD-8A10236BA2E4}" presName="linear" presStyleCnt="0">
        <dgm:presLayoutVars>
          <dgm:dir/>
          <dgm:animLvl val="lvl"/>
          <dgm:resizeHandles val="exact"/>
        </dgm:presLayoutVars>
      </dgm:prSet>
      <dgm:spPr/>
    </dgm:pt>
    <dgm:pt modelId="{32A406F4-CA84-4120-8501-FB27D23B9BBD}" type="pres">
      <dgm:prSet presAssocID="{000759A9-9A4B-4D1C-8767-4E0A66520F1C}" presName="parentLin" presStyleCnt="0"/>
      <dgm:spPr/>
    </dgm:pt>
    <dgm:pt modelId="{214FF52C-FC3E-4BCC-BEB8-7C8A41C4986C}" type="pres">
      <dgm:prSet presAssocID="{000759A9-9A4B-4D1C-8767-4E0A66520F1C}" presName="parentLeftMargin" presStyleLbl="node1" presStyleIdx="0" presStyleCnt="1"/>
      <dgm:spPr/>
    </dgm:pt>
    <dgm:pt modelId="{DE25F302-2CFA-4C53-A816-188D4F4200F4}" type="pres">
      <dgm:prSet presAssocID="{000759A9-9A4B-4D1C-8767-4E0A66520F1C}" presName="parentText" presStyleLbl="node1" presStyleIdx="0" presStyleCnt="1" custScaleY="92707">
        <dgm:presLayoutVars>
          <dgm:chMax val="0"/>
          <dgm:bulletEnabled val="1"/>
        </dgm:presLayoutVars>
      </dgm:prSet>
      <dgm:spPr/>
    </dgm:pt>
    <dgm:pt modelId="{2E6093DC-A758-44DA-BDEF-76B00F02C527}" type="pres">
      <dgm:prSet presAssocID="{000759A9-9A4B-4D1C-8767-4E0A66520F1C}" presName="negativeSpace" presStyleCnt="0"/>
      <dgm:spPr/>
    </dgm:pt>
    <dgm:pt modelId="{948959D4-B404-4685-80F4-920F04BBF95A}" type="pres">
      <dgm:prSet presAssocID="{000759A9-9A4B-4D1C-8767-4E0A66520F1C}" presName="childText" presStyleLbl="conFgAcc1" presStyleIdx="0" presStyleCnt="1" custScaleY="75921">
        <dgm:presLayoutVars>
          <dgm:bulletEnabled val="1"/>
        </dgm:presLayoutVars>
      </dgm:prSet>
      <dgm:spPr/>
    </dgm:pt>
  </dgm:ptLst>
  <dgm:cxnLst>
    <dgm:cxn modelId="{31227E24-FBE0-4E72-A551-D0BE17254BA8}" type="presOf" srcId="{2C2C7B99-E6B5-43CC-A339-C109B8A42C0E}" destId="{948959D4-B404-4685-80F4-920F04BBF95A}" srcOrd="0" destOrd="0" presId="urn:microsoft.com/office/officeart/2005/8/layout/list1"/>
    <dgm:cxn modelId="{21B76131-6925-4F28-AE9C-B49086EB98B8}" srcId="{000759A9-9A4B-4D1C-8767-4E0A66520F1C}" destId="{A6973E5C-CA98-4F7E-8C4F-9A83BF7BC850}" srcOrd="1" destOrd="0" parTransId="{1634D44A-6D1F-437B-B0B8-7963AA256FBD}" sibTransId="{AF952A37-52CD-48EE-8DCD-2E5589B3ADA5}"/>
    <dgm:cxn modelId="{0B7C8E66-88D9-4379-A0EF-5BF528133ADF}" srcId="{AC171F82-4C25-4CA9-97DD-8A10236BA2E4}" destId="{000759A9-9A4B-4D1C-8767-4E0A66520F1C}" srcOrd="0" destOrd="0" parTransId="{4AAEF85E-3198-4D7B-829D-8809717E4B84}" sibTransId="{08911503-88DC-4AD1-8228-C1877B973791}"/>
    <dgm:cxn modelId="{DBCDB046-6579-4CF8-8F66-B30478B3C294}" type="presOf" srcId="{000759A9-9A4B-4D1C-8767-4E0A66520F1C}" destId="{DE25F302-2CFA-4C53-A816-188D4F4200F4}" srcOrd="1" destOrd="0" presId="urn:microsoft.com/office/officeart/2005/8/layout/list1"/>
    <dgm:cxn modelId="{8ABB4956-8AEE-4ED0-BECE-B3A47E534551}" srcId="{000759A9-9A4B-4D1C-8767-4E0A66520F1C}" destId="{04CD7311-054B-40E3-B5E7-27E8718EBBDB}" srcOrd="2" destOrd="0" parTransId="{CC4EA17E-964F-44CE-A975-BF4FA4E89DB9}" sibTransId="{1863EDB0-71DF-4A6D-AC5E-06566B3BE0FF}"/>
    <dgm:cxn modelId="{08CC768A-BF1F-4F5F-8829-76CB4BB819EC}" type="presOf" srcId="{A6973E5C-CA98-4F7E-8C4F-9A83BF7BC850}" destId="{948959D4-B404-4685-80F4-920F04BBF95A}" srcOrd="0" destOrd="1" presId="urn:microsoft.com/office/officeart/2005/8/layout/list1"/>
    <dgm:cxn modelId="{AB687396-643F-4563-A468-8942126FC698}" type="presOf" srcId="{AC171F82-4C25-4CA9-97DD-8A10236BA2E4}" destId="{13F2A91C-892F-4E92-9ED1-1F72FFA9DA8E}" srcOrd="0" destOrd="0" presId="urn:microsoft.com/office/officeart/2005/8/layout/list1"/>
    <dgm:cxn modelId="{B31B8E9F-3733-4808-BB64-2BB3DD3554E1}" type="presOf" srcId="{04CD7311-054B-40E3-B5E7-27E8718EBBDB}" destId="{948959D4-B404-4685-80F4-920F04BBF95A}" srcOrd="0" destOrd="2" presId="urn:microsoft.com/office/officeart/2005/8/layout/list1"/>
    <dgm:cxn modelId="{4B4D3DA4-68D3-49FD-A12D-7EBC4EB544B4}" type="presOf" srcId="{000759A9-9A4B-4D1C-8767-4E0A66520F1C}" destId="{214FF52C-FC3E-4BCC-BEB8-7C8A41C4986C}" srcOrd="0" destOrd="0" presId="urn:microsoft.com/office/officeart/2005/8/layout/list1"/>
    <dgm:cxn modelId="{56E0D5D9-9098-42AC-A7AB-26E454F05C84}" srcId="{000759A9-9A4B-4D1C-8767-4E0A66520F1C}" destId="{2C2C7B99-E6B5-43CC-A339-C109B8A42C0E}" srcOrd="0" destOrd="0" parTransId="{FAFD2A20-960A-4D87-8D3C-AC6C34284572}" sibTransId="{F95580AA-7E37-4C93-9B61-81DE5F280DC3}"/>
    <dgm:cxn modelId="{76C4674D-17EB-43EC-BB19-3DEDC936114B}" type="presParOf" srcId="{13F2A91C-892F-4E92-9ED1-1F72FFA9DA8E}" destId="{32A406F4-CA84-4120-8501-FB27D23B9BBD}" srcOrd="0" destOrd="0" presId="urn:microsoft.com/office/officeart/2005/8/layout/list1"/>
    <dgm:cxn modelId="{40109084-3E8C-4A5F-ACF2-AD9CF154A26B}" type="presParOf" srcId="{32A406F4-CA84-4120-8501-FB27D23B9BBD}" destId="{214FF52C-FC3E-4BCC-BEB8-7C8A41C4986C}" srcOrd="0" destOrd="0" presId="urn:microsoft.com/office/officeart/2005/8/layout/list1"/>
    <dgm:cxn modelId="{83220BD5-C4D8-497C-933C-2548EFFFC46D}" type="presParOf" srcId="{32A406F4-CA84-4120-8501-FB27D23B9BBD}" destId="{DE25F302-2CFA-4C53-A816-188D4F4200F4}" srcOrd="1" destOrd="0" presId="urn:microsoft.com/office/officeart/2005/8/layout/list1"/>
    <dgm:cxn modelId="{230C7CEF-1C62-4660-AA5E-226B3D783FCC}" type="presParOf" srcId="{13F2A91C-892F-4E92-9ED1-1F72FFA9DA8E}" destId="{2E6093DC-A758-44DA-BDEF-76B00F02C527}" srcOrd="1" destOrd="0" presId="urn:microsoft.com/office/officeart/2005/8/layout/list1"/>
    <dgm:cxn modelId="{2E3012A5-A531-4154-86C4-15504E7E6372}" type="presParOf" srcId="{13F2A91C-892F-4E92-9ED1-1F72FFA9DA8E}" destId="{948959D4-B404-4685-80F4-920F04BBF95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31B9A-7913-4577-B428-4C0D3951B3A6}">
      <dsp:nvSpPr>
        <dsp:cNvPr id="0" name=""/>
        <dsp:cNvSpPr/>
      </dsp:nvSpPr>
      <dsp:spPr>
        <a:xfrm>
          <a:off x="4044124" y="2175669"/>
          <a:ext cx="542350" cy="1550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175" y="0"/>
              </a:lnTo>
              <a:lnTo>
                <a:pt x="271175" y="1550164"/>
              </a:lnTo>
              <a:lnTo>
                <a:pt x="542350" y="15501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4274242" y="2909693"/>
        <a:ext cx="82115" cy="82115"/>
      </dsp:txXfrm>
    </dsp:sp>
    <dsp:sp modelId="{4BD033EC-154C-40E6-8866-18CF28B7F8D3}">
      <dsp:nvSpPr>
        <dsp:cNvPr id="0" name=""/>
        <dsp:cNvSpPr/>
      </dsp:nvSpPr>
      <dsp:spPr>
        <a:xfrm>
          <a:off x="4044124" y="2175669"/>
          <a:ext cx="542350" cy="516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175" y="0"/>
              </a:lnTo>
              <a:lnTo>
                <a:pt x="271175" y="516721"/>
              </a:lnTo>
              <a:lnTo>
                <a:pt x="542350" y="5167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4296572" y="2415302"/>
        <a:ext cx="37454" cy="37454"/>
      </dsp:txXfrm>
    </dsp:sp>
    <dsp:sp modelId="{F914D92A-11E7-4B17-A230-27E63A2C77E0}">
      <dsp:nvSpPr>
        <dsp:cNvPr id="0" name=""/>
        <dsp:cNvSpPr/>
      </dsp:nvSpPr>
      <dsp:spPr>
        <a:xfrm>
          <a:off x="4044124" y="1658947"/>
          <a:ext cx="542350" cy="516721"/>
        </a:xfrm>
        <a:custGeom>
          <a:avLst/>
          <a:gdLst/>
          <a:ahLst/>
          <a:cxnLst/>
          <a:rect l="0" t="0" r="0" b="0"/>
          <a:pathLst>
            <a:path>
              <a:moveTo>
                <a:pt x="0" y="516721"/>
              </a:moveTo>
              <a:lnTo>
                <a:pt x="271175" y="516721"/>
              </a:lnTo>
              <a:lnTo>
                <a:pt x="271175" y="0"/>
              </a:lnTo>
              <a:lnTo>
                <a:pt x="5423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4296572" y="1898580"/>
        <a:ext cx="37454" cy="37454"/>
      </dsp:txXfrm>
    </dsp:sp>
    <dsp:sp modelId="{7CC0165B-4244-4052-B7BE-B5235DF6124B}">
      <dsp:nvSpPr>
        <dsp:cNvPr id="0" name=""/>
        <dsp:cNvSpPr/>
      </dsp:nvSpPr>
      <dsp:spPr>
        <a:xfrm>
          <a:off x="4044124" y="625504"/>
          <a:ext cx="542350" cy="1550164"/>
        </a:xfrm>
        <a:custGeom>
          <a:avLst/>
          <a:gdLst/>
          <a:ahLst/>
          <a:cxnLst/>
          <a:rect l="0" t="0" r="0" b="0"/>
          <a:pathLst>
            <a:path>
              <a:moveTo>
                <a:pt x="0" y="1550164"/>
              </a:moveTo>
              <a:lnTo>
                <a:pt x="271175" y="1550164"/>
              </a:lnTo>
              <a:lnTo>
                <a:pt x="271175" y="0"/>
              </a:lnTo>
              <a:lnTo>
                <a:pt x="5423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4274242" y="1359529"/>
        <a:ext cx="82115" cy="82115"/>
      </dsp:txXfrm>
    </dsp:sp>
    <dsp:sp modelId="{2586B3AD-7867-4D38-A23D-EC61C8E402AE}">
      <dsp:nvSpPr>
        <dsp:cNvPr id="0" name=""/>
        <dsp:cNvSpPr/>
      </dsp:nvSpPr>
      <dsp:spPr>
        <a:xfrm rot="16200000">
          <a:off x="1455078" y="1762291"/>
          <a:ext cx="4351338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saMS</a:t>
          </a:r>
          <a:endParaRPr lang="lv-LV" sz="5400" kern="1200" dirty="0"/>
        </a:p>
      </dsp:txBody>
      <dsp:txXfrm>
        <a:off x="1455078" y="1762291"/>
        <a:ext cx="4351338" cy="826754"/>
      </dsp:txXfrm>
    </dsp:sp>
    <dsp:sp modelId="{361C3195-27A5-4F2B-9E2D-BF974B1BBB7F}">
      <dsp:nvSpPr>
        <dsp:cNvPr id="0" name=""/>
        <dsp:cNvSpPr/>
      </dsp:nvSpPr>
      <dsp:spPr>
        <a:xfrm>
          <a:off x="4586475" y="212127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SUSAR </a:t>
          </a:r>
          <a:r>
            <a:rPr lang="en-GB" sz="1900" kern="1200" dirty="0" err="1"/>
            <a:t>vērtēšana</a:t>
          </a:r>
          <a:endParaRPr lang="lv-LV" sz="1900" kern="1200" dirty="0"/>
        </a:p>
      </dsp:txBody>
      <dsp:txXfrm>
        <a:off x="4586475" y="212127"/>
        <a:ext cx="2711753" cy="826754"/>
      </dsp:txXfrm>
    </dsp:sp>
    <dsp:sp modelId="{FBC4893A-2FB8-4EFB-AB43-93BBEBB6ED67}">
      <dsp:nvSpPr>
        <dsp:cNvPr id="0" name=""/>
        <dsp:cNvSpPr/>
      </dsp:nvSpPr>
      <dsp:spPr>
        <a:xfrm>
          <a:off x="4586475" y="1245570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ASR </a:t>
          </a:r>
          <a:r>
            <a:rPr lang="en-GB" sz="1900" kern="1200" dirty="0" err="1"/>
            <a:t>vērtēšana</a:t>
          </a:r>
          <a:endParaRPr lang="lv-LV" sz="1900" kern="1200" dirty="0"/>
        </a:p>
      </dsp:txBody>
      <dsp:txXfrm>
        <a:off x="4586475" y="1245570"/>
        <a:ext cx="2711753" cy="826754"/>
      </dsp:txXfrm>
    </dsp:sp>
    <dsp:sp modelId="{12E3B228-4849-45F3-A9F5-3F7EEE105CCD}">
      <dsp:nvSpPr>
        <dsp:cNvPr id="0" name=""/>
        <dsp:cNvSpPr/>
      </dsp:nvSpPr>
      <dsp:spPr>
        <a:xfrm>
          <a:off x="4586475" y="2279013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Jebkādu</a:t>
          </a:r>
          <a:r>
            <a:rPr lang="en-GB" sz="1900" kern="1200" dirty="0"/>
            <a:t> </a:t>
          </a:r>
          <a:r>
            <a:rPr lang="lv-LV" sz="1900" kern="1200" dirty="0"/>
            <a:t>ar drošum</a:t>
          </a:r>
          <a:r>
            <a:rPr lang="en-GB" sz="1900" kern="1200" dirty="0"/>
            <a:t>u </a:t>
          </a:r>
          <a:r>
            <a:rPr lang="en-GB" sz="1900" kern="1200" dirty="0" err="1"/>
            <a:t>saistīto</a:t>
          </a:r>
          <a:r>
            <a:rPr lang="en-GB" sz="1900" kern="1200" dirty="0"/>
            <a:t> </a:t>
          </a:r>
          <a:r>
            <a:rPr lang="en-GB" sz="1900" kern="1200" dirty="0" err="1"/>
            <a:t>aspektu</a:t>
          </a:r>
          <a:r>
            <a:rPr lang="en-GB" sz="1900" kern="1200" dirty="0"/>
            <a:t> </a:t>
          </a:r>
          <a:r>
            <a:rPr lang="en-GB" sz="1900" kern="1200" dirty="0" err="1"/>
            <a:t>novērtēšana</a:t>
          </a:r>
          <a:endParaRPr lang="lv-LV" sz="1900" kern="1200" dirty="0"/>
        </a:p>
      </dsp:txBody>
      <dsp:txXfrm>
        <a:off x="4586475" y="2279013"/>
        <a:ext cx="2711753" cy="826754"/>
      </dsp:txXfrm>
    </dsp:sp>
    <dsp:sp modelId="{B1F7003C-D0A8-41F0-8FD0-9387443DA8E0}">
      <dsp:nvSpPr>
        <dsp:cNvPr id="0" name=""/>
        <dsp:cNvSpPr/>
      </dsp:nvSpPr>
      <dsp:spPr>
        <a:xfrm>
          <a:off x="4586475" y="3312456"/>
          <a:ext cx="2711753" cy="826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Ieteikumi</a:t>
          </a:r>
          <a:r>
            <a:rPr lang="en-GB" sz="1900" kern="1200" dirty="0"/>
            <a:t> </a:t>
          </a:r>
          <a:r>
            <a:rPr lang="en-GB" sz="1900" kern="1200" dirty="0" err="1"/>
            <a:t>koriģējošiem</a:t>
          </a:r>
          <a:r>
            <a:rPr lang="en-GB" sz="1900" kern="1200" dirty="0"/>
            <a:t> </a:t>
          </a:r>
          <a:r>
            <a:rPr lang="en-GB" sz="1900" kern="1200" dirty="0" err="1"/>
            <a:t>pasākumiem</a:t>
          </a:r>
          <a:endParaRPr lang="lv-LV" sz="1900" kern="1200" dirty="0"/>
        </a:p>
      </dsp:txBody>
      <dsp:txXfrm>
        <a:off x="4586475" y="3312456"/>
        <a:ext cx="2711753" cy="8267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7F478-175D-4E00-BD81-6DEC920DFA2B}">
      <dsp:nvSpPr>
        <dsp:cNvPr id="0" name=""/>
        <dsp:cNvSpPr/>
      </dsp:nvSpPr>
      <dsp:spPr>
        <a:xfrm>
          <a:off x="0" y="680400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AB1BC-CD6E-4A22-B46F-583EC32B1E84}">
      <dsp:nvSpPr>
        <dsp:cNvPr id="0" name=""/>
        <dsp:cNvSpPr/>
      </dsp:nvSpPr>
      <dsp:spPr>
        <a:xfrm>
          <a:off x="525780" y="4582"/>
          <a:ext cx="7490987" cy="9267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KP </a:t>
          </a:r>
          <a:r>
            <a:rPr lang="en-GB" sz="1600" kern="1200" dirty="0" err="1"/>
            <a:t>apstiprināta</a:t>
          </a:r>
          <a:r>
            <a:rPr lang="en-GB" sz="1600" kern="1200" dirty="0"/>
            <a:t> </a:t>
          </a:r>
          <a:r>
            <a:rPr lang="en-GB" sz="1600" kern="1200" dirty="0" err="1"/>
            <a:t>saskaņā</a:t>
          </a:r>
          <a:r>
            <a:rPr lang="en-GB" sz="1600" kern="1200" dirty="0"/>
            <a:t> </a:t>
          </a:r>
          <a:r>
            <a:rPr lang="en-GB" sz="1600" kern="1200" dirty="0" err="1"/>
            <a:t>ar</a:t>
          </a:r>
          <a:r>
            <a:rPr lang="en-GB" sz="1600" kern="1200" dirty="0"/>
            <a:t> </a:t>
          </a:r>
          <a:r>
            <a:rPr lang="en-GB" sz="1600" kern="1200" dirty="0" err="1"/>
            <a:t>direktīvu</a:t>
          </a:r>
          <a:r>
            <a:rPr lang="en-GB" sz="1600" kern="1200" dirty="0"/>
            <a:t> 2001/20/EK</a:t>
          </a:r>
          <a:endParaRPr lang="lv-LV" sz="1600" kern="1200" dirty="0"/>
        </a:p>
      </dsp:txBody>
      <dsp:txXfrm>
        <a:off x="571020" y="49822"/>
        <a:ext cx="7400507" cy="836257"/>
      </dsp:txXfrm>
    </dsp:sp>
    <dsp:sp modelId="{52910BA0-0F26-46DC-98B0-438C56014FE5}">
      <dsp:nvSpPr>
        <dsp:cNvPr id="0" name=""/>
        <dsp:cNvSpPr/>
      </dsp:nvSpPr>
      <dsp:spPr>
        <a:xfrm>
          <a:off x="0" y="1790934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BF5EA-58C4-42C3-8335-CC9D6F7210CB}">
      <dsp:nvSpPr>
        <dsp:cNvPr id="0" name=""/>
        <dsp:cNvSpPr/>
      </dsp:nvSpPr>
      <dsp:spPr>
        <a:xfrm>
          <a:off x="525780" y="1200600"/>
          <a:ext cx="7490987" cy="8412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KP </a:t>
          </a:r>
          <a:r>
            <a:rPr lang="en-GB" sz="1600" kern="1200" dirty="0" err="1"/>
            <a:t>apstiprināta</a:t>
          </a:r>
          <a:r>
            <a:rPr lang="en-GB" sz="1600" kern="1200" dirty="0"/>
            <a:t> </a:t>
          </a:r>
          <a:r>
            <a:rPr lang="en-GB" sz="1600" kern="1200" dirty="0" err="1"/>
            <a:t>saskaņā</a:t>
          </a:r>
          <a:r>
            <a:rPr lang="en-GB" sz="1600" kern="1200" dirty="0"/>
            <a:t> </a:t>
          </a:r>
          <a:r>
            <a:rPr lang="en-GB" sz="1600" kern="1200" dirty="0" err="1"/>
            <a:t>ar</a:t>
          </a:r>
          <a:r>
            <a:rPr lang="en-GB" sz="1600" kern="1200" dirty="0"/>
            <a:t> </a:t>
          </a:r>
          <a:r>
            <a:rPr lang="en-GB" sz="1600" kern="1200" dirty="0" err="1"/>
            <a:t>regulu</a:t>
          </a:r>
          <a:r>
            <a:rPr lang="en-GB" sz="1600" kern="1200" dirty="0"/>
            <a:t> (EU) 536/2014 </a:t>
          </a:r>
          <a:endParaRPr lang="lv-LV" sz="1600" kern="1200" dirty="0"/>
        </a:p>
      </dsp:txBody>
      <dsp:txXfrm>
        <a:off x="566847" y="1241667"/>
        <a:ext cx="7408853" cy="759120"/>
      </dsp:txXfrm>
    </dsp:sp>
    <dsp:sp modelId="{2D02ACE9-54D8-409E-968C-614474F843C4}">
      <dsp:nvSpPr>
        <dsp:cNvPr id="0" name=""/>
        <dsp:cNvSpPr/>
      </dsp:nvSpPr>
      <dsp:spPr>
        <a:xfrm>
          <a:off x="0" y="2911556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BD3923-4684-4E44-9C23-11B05E8CEE52}">
      <dsp:nvSpPr>
        <dsp:cNvPr id="0" name=""/>
        <dsp:cNvSpPr/>
      </dsp:nvSpPr>
      <dsp:spPr>
        <a:xfrm>
          <a:off x="525780" y="2311134"/>
          <a:ext cx="7422604" cy="851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LV </a:t>
          </a:r>
          <a:r>
            <a:rPr lang="en-GB" sz="1600" kern="1200" dirty="0" err="1"/>
            <a:t>apstiprināta</a:t>
          </a:r>
          <a:r>
            <a:rPr lang="en-GB" sz="1600" kern="1200" dirty="0"/>
            <a:t> KP </a:t>
          </a:r>
          <a:r>
            <a:rPr lang="en-GB" sz="1600" kern="1200" dirty="0" err="1"/>
            <a:t>saskaņā</a:t>
          </a:r>
          <a:r>
            <a:rPr lang="en-GB" sz="1600" kern="1200" dirty="0"/>
            <a:t> </a:t>
          </a:r>
          <a:r>
            <a:rPr lang="en-GB" sz="1600" kern="1200" dirty="0" err="1"/>
            <a:t>ar</a:t>
          </a:r>
          <a:r>
            <a:rPr lang="en-GB" sz="1600" kern="1200" dirty="0"/>
            <a:t> </a:t>
          </a:r>
          <a:r>
            <a:rPr lang="en-GB" sz="1600" kern="1200" dirty="0" err="1"/>
            <a:t>direktīvu</a:t>
          </a:r>
          <a:r>
            <a:rPr lang="en-GB" sz="1600" kern="1200" dirty="0"/>
            <a:t> 2001/20/EK un </a:t>
          </a:r>
          <a:r>
            <a:rPr lang="en-GB" sz="1600" kern="1200" dirty="0" err="1"/>
            <a:t>cita</a:t>
          </a:r>
          <a:r>
            <a:rPr lang="en-GB" sz="1600" kern="1200" dirty="0"/>
            <a:t> </a:t>
          </a:r>
          <a:r>
            <a:rPr lang="en-GB" sz="1600" kern="1200" dirty="0" err="1"/>
            <a:t>saskaņā</a:t>
          </a:r>
          <a:r>
            <a:rPr lang="en-GB" sz="1600" kern="1200" dirty="0"/>
            <a:t> </a:t>
          </a:r>
          <a:r>
            <a:rPr lang="en-GB" sz="1600" kern="1200" dirty="0" err="1"/>
            <a:t>ar</a:t>
          </a:r>
          <a:r>
            <a:rPr lang="en-GB" sz="1600" kern="1200" dirty="0"/>
            <a:t> </a:t>
          </a:r>
          <a:r>
            <a:rPr lang="en-GB" sz="1600" kern="1200" dirty="0" err="1"/>
            <a:t>regulu</a:t>
          </a:r>
          <a:r>
            <a:rPr lang="en-GB" sz="1600" kern="1200" dirty="0"/>
            <a:t> (EU) 536/2014 (LV </a:t>
          </a:r>
          <a:r>
            <a:rPr lang="en-GB" sz="1600" kern="1200" dirty="0" err="1"/>
            <a:t>ir</a:t>
          </a:r>
          <a:r>
            <a:rPr lang="en-GB" sz="1600" kern="1200" dirty="0"/>
            <a:t> MSC)</a:t>
          </a:r>
          <a:endParaRPr lang="lv-LV" sz="1600" kern="1200" dirty="0"/>
        </a:p>
      </dsp:txBody>
      <dsp:txXfrm>
        <a:off x="567339" y="2352693"/>
        <a:ext cx="7339486" cy="768223"/>
      </dsp:txXfrm>
    </dsp:sp>
    <dsp:sp modelId="{F8D74331-1F8B-4CE6-AD00-CAE9714BC833}">
      <dsp:nvSpPr>
        <dsp:cNvPr id="0" name=""/>
        <dsp:cNvSpPr/>
      </dsp:nvSpPr>
      <dsp:spPr>
        <a:xfrm>
          <a:off x="0" y="3918355"/>
          <a:ext cx="10515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E6CE1D-39F1-4274-8DD6-7DE650C36A78}">
      <dsp:nvSpPr>
        <dsp:cNvPr id="0" name=""/>
        <dsp:cNvSpPr/>
      </dsp:nvSpPr>
      <dsp:spPr>
        <a:xfrm>
          <a:off x="525780" y="3431756"/>
          <a:ext cx="7405527" cy="7375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LV </a:t>
          </a:r>
          <a:r>
            <a:rPr lang="en-GB" sz="1600" kern="1200" dirty="0" err="1"/>
            <a:t>apstiprināta</a:t>
          </a:r>
          <a:r>
            <a:rPr lang="en-GB" sz="1600" kern="1200" dirty="0"/>
            <a:t> KP </a:t>
          </a:r>
          <a:r>
            <a:rPr lang="en-GB" sz="1600" kern="1200" dirty="0" err="1"/>
            <a:t>saskaņā</a:t>
          </a:r>
          <a:r>
            <a:rPr lang="en-GB" sz="1600" kern="1200" dirty="0"/>
            <a:t> </a:t>
          </a:r>
          <a:r>
            <a:rPr lang="en-GB" sz="1600" kern="1200" dirty="0" err="1"/>
            <a:t>ar</a:t>
          </a:r>
          <a:r>
            <a:rPr lang="en-GB" sz="1600" kern="1200" dirty="0"/>
            <a:t> </a:t>
          </a:r>
          <a:r>
            <a:rPr lang="en-GB" sz="1600" kern="1200" dirty="0" err="1"/>
            <a:t>direktīvu</a:t>
          </a:r>
          <a:r>
            <a:rPr lang="en-GB" sz="1600" kern="1200" dirty="0"/>
            <a:t> 2001/20/EK un </a:t>
          </a:r>
          <a:r>
            <a:rPr lang="en-GB" sz="1600" kern="1200" dirty="0" err="1"/>
            <a:t>cita</a:t>
          </a:r>
          <a:r>
            <a:rPr lang="en-GB" sz="1600" kern="1200" dirty="0"/>
            <a:t> </a:t>
          </a:r>
          <a:r>
            <a:rPr lang="en-GB" sz="1600" kern="1200" dirty="0" err="1"/>
            <a:t>saskaņā</a:t>
          </a:r>
          <a:r>
            <a:rPr lang="en-GB" sz="1600" kern="1200" dirty="0"/>
            <a:t> </a:t>
          </a:r>
          <a:r>
            <a:rPr lang="en-GB" sz="1600" kern="1200" dirty="0" err="1"/>
            <a:t>ar</a:t>
          </a:r>
          <a:r>
            <a:rPr lang="en-GB" sz="1600" kern="1200" dirty="0"/>
            <a:t> </a:t>
          </a:r>
          <a:r>
            <a:rPr lang="en-GB" sz="1600" kern="1200" dirty="0" err="1"/>
            <a:t>regulu</a:t>
          </a:r>
          <a:r>
            <a:rPr lang="en-GB" sz="1600" kern="1200" dirty="0"/>
            <a:t> (EU) 536/2014 (LV nav MSC)</a:t>
          </a:r>
          <a:endParaRPr lang="lv-LV" sz="1600" kern="1200" dirty="0"/>
        </a:p>
      </dsp:txBody>
      <dsp:txXfrm>
        <a:off x="561783" y="3467759"/>
        <a:ext cx="7333521" cy="6655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095BC-A377-4E58-9905-D191ADFC48A6}">
      <dsp:nvSpPr>
        <dsp:cNvPr id="0" name=""/>
        <dsp:cNvSpPr/>
      </dsp:nvSpPr>
      <dsp:spPr>
        <a:xfrm>
          <a:off x="0" y="971604"/>
          <a:ext cx="10515600" cy="2806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62356" rIns="816127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/>
            <a:t>SUSAR </a:t>
          </a:r>
          <a:r>
            <a:rPr lang="en-GB" sz="2700" kern="1200" dirty="0" err="1"/>
            <a:t>visi</a:t>
          </a:r>
          <a:r>
            <a:rPr lang="en-GB" sz="2700" kern="1200" dirty="0"/>
            <a:t> </a:t>
          </a:r>
          <a:r>
            <a:rPr lang="en-GB" sz="2700" kern="1200" dirty="0" err="1"/>
            <a:t>tiek</a:t>
          </a:r>
          <a:r>
            <a:rPr lang="en-GB" sz="2700" kern="1200" dirty="0"/>
            <a:t> </a:t>
          </a:r>
          <a:r>
            <a:rPr lang="en-GB" sz="2700" kern="1200" dirty="0" err="1"/>
            <a:t>ziņoti</a:t>
          </a:r>
          <a:r>
            <a:rPr lang="en-GB" sz="2700" kern="1200" dirty="0"/>
            <a:t> EVCTMPROD</a:t>
          </a:r>
          <a:endParaRPr lang="lv-LV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/>
            <a:t>ASR </a:t>
          </a:r>
          <a:r>
            <a:rPr lang="en-GB" sz="2700" kern="1200" dirty="0">
              <a:hlinkClick xmlns:r="http://schemas.openxmlformats.org/officeDocument/2006/relationships" r:id="rId1"/>
            </a:rPr>
            <a:t>ct@zva.gov.lv</a:t>
          </a:r>
          <a:endParaRPr lang="lv-LV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Emerging Safety Issues (ESI), Urgent Safety Measures (USM) and Protocol deviations, </a:t>
          </a:r>
          <a:r>
            <a:rPr lang="en-US" sz="2700" kern="1200" dirty="0" err="1"/>
            <a:t>kam</a:t>
          </a:r>
          <a:r>
            <a:rPr lang="en-US" sz="2700" kern="1200" dirty="0"/>
            <a:t> </a:t>
          </a:r>
          <a:r>
            <a:rPr lang="en-US" sz="2700" kern="1200" dirty="0" err="1"/>
            <a:t>ir</a:t>
          </a:r>
          <a:r>
            <a:rPr lang="en-US" sz="2700" kern="1200" dirty="0"/>
            <a:t> </a:t>
          </a:r>
          <a:r>
            <a:rPr lang="en-US" sz="2700" kern="1200" dirty="0" err="1"/>
            <a:t>ietekme</a:t>
          </a:r>
          <a:r>
            <a:rPr lang="en-US" sz="2700" kern="1200" dirty="0"/>
            <a:t> </a:t>
          </a:r>
          <a:r>
            <a:rPr lang="en-US" sz="2700" kern="1200" dirty="0" err="1"/>
            <a:t>uz</a:t>
          </a:r>
          <a:r>
            <a:rPr lang="en-US" sz="2700" kern="1200" dirty="0"/>
            <a:t> </a:t>
          </a:r>
          <a:r>
            <a:rPr lang="en-US" sz="2700" kern="1200" dirty="0" err="1"/>
            <a:t>pacientu</a:t>
          </a:r>
          <a:r>
            <a:rPr lang="en-US" sz="2700" kern="1200" dirty="0"/>
            <a:t> </a:t>
          </a:r>
          <a:r>
            <a:rPr lang="en-US" sz="2700" kern="1200" dirty="0" err="1"/>
            <a:t>drošību</a:t>
          </a:r>
          <a:r>
            <a:rPr lang="en-US" sz="2700" kern="1200" dirty="0"/>
            <a:t> ct@zva.gov.lv</a:t>
          </a:r>
          <a:endParaRPr lang="lv-LV" sz="2700" kern="1200" dirty="0"/>
        </a:p>
      </dsp:txBody>
      <dsp:txXfrm>
        <a:off x="0" y="971604"/>
        <a:ext cx="10515600" cy="2806650"/>
      </dsp:txXfrm>
    </dsp:sp>
    <dsp:sp modelId="{64DC4CBE-73C3-4C1C-99E2-7492D2480514}">
      <dsp:nvSpPr>
        <dsp:cNvPr id="0" name=""/>
        <dsp:cNvSpPr/>
      </dsp:nvSpPr>
      <dsp:spPr>
        <a:xfrm>
          <a:off x="525780" y="573084"/>
          <a:ext cx="7360920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KP </a:t>
          </a:r>
          <a:r>
            <a:rPr lang="en-GB" sz="2700" kern="1200" dirty="0" err="1"/>
            <a:t>apstiprināta</a:t>
          </a:r>
          <a:r>
            <a:rPr lang="en-GB" sz="2700" kern="1200" dirty="0"/>
            <a:t> </a:t>
          </a:r>
          <a:r>
            <a:rPr lang="en-GB" sz="2700" kern="1200" dirty="0" err="1"/>
            <a:t>saskaņā</a:t>
          </a:r>
          <a:r>
            <a:rPr lang="en-GB" sz="2700" kern="1200" dirty="0"/>
            <a:t> </a:t>
          </a:r>
          <a:r>
            <a:rPr lang="en-GB" sz="2700" kern="1200" dirty="0" err="1"/>
            <a:t>ar</a:t>
          </a:r>
          <a:r>
            <a:rPr lang="en-GB" sz="2700" kern="1200" dirty="0"/>
            <a:t> </a:t>
          </a:r>
          <a:r>
            <a:rPr lang="en-GB" sz="2700" kern="1200" dirty="0" err="1"/>
            <a:t>direktīvu</a:t>
          </a:r>
          <a:r>
            <a:rPr lang="en-GB" sz="2700" kern="1200" dirty="0"/>
            <a:t> 2001/20/EK </a:t>
          </a:r>
          <a:endParaRPr lang="lv-LV" sz="2700" kern="1200" dirty="0"/>
        </a:p>
      </dsp:txBody>
      <dsp:txXfrm>
        <a:off x="564688" y="611992"/>
        <a:ext cx="7283104" cy="71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959D4-B404-4685-80F4-920F04BBF95A}">
      <dsp:nvSpPr>
        <dsp:cNvPr id="0" name=""/>
        <dsp:cNvSpPr/>
      </dsp:nvSpPr>
      <dsp:spPr>
        <a:xfrm>
          <a:off x="0" y="971604"/>
          <a:ext cx="10515600" cy="2806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62356" rIns="816127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/>
            <a:t>SUSAR </a:t>
          </a:r>
          <a:r>
            <a:rPr lang="en-GB" sz="2700" kern="1200" dirty="0" err="1"/>
            <a:t>visi</a:t>
          </a:r>
          <a:r>
            <a:rPr lang="en-GB" sz="2700" kern="1200" dirty="0"/>
            <a:t> </a:t>
          </a:r>
          <a:r>
            <a:rPr lang="en-GB" sz="2700" kern="1200" dirty="0" err="1"/>
            <a:t>tiek</a:t>
          </a:r>
          <a:r>
            <a:rPr lang="en-GB" sz="2700" kern="1200" dirty="0"/>
            <a:t> </a:t>
          </a:r>
          <a:r>
            <a:rPr lang="en-GB" sz="2700" kern="1200" dirty="0" err="1"/>
            <a:t>ziņoti</a:t>
          </a:r>
          <a:r>
            <a:rPr lang="en-GB" sz="2700" kern="1200" dirty="0"/>
            <a:t> EVCTMPROD</a:t>
          </a:r>
          <a:endParaRPr lang="lv-LV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700" kern="1200" dirty="0"/>
            <a:t>ASR CTIS</a:t>
          </a:r>
          <a:endParaRPr lang="lv-LV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Emerging Safety Issues (ESI), Urgent Safety Measures (USM) and Protocol deviations, </a:t>
          </a:r>
          <a:r>
            <a:rPr lang="en-US" sz="2700" kern="1200" dirty="0" err="1"/>
            <a:t>kam</a:t>
          </a:r>
          <a:r>
            <a:rPr lang="en-US" sz="2700" kern="1200" dirty="0"/>
            <a:t> </a:t>
          </a:r>
          <a:r>
            <a:rPr lang="en-US" sz="2700" kern="1200" dirty="0" err="1"/>
            <a:t>ir</a:t>
          </a:r>
          <a:r>
            <a:rPr lang="en-US" sz="2700" kern="1200" dirty="0"/>
            <a:t> </a:t>
          </a:r>
          <a:r>
            <a:rPr lang="en-US" sz="2700" kern="1200" dirty="0" err="1"/>
            <a:t>ietekme</a:t>
          </a:r>
          <a:r>
            <a:rPr lang="en-US" sz="2700" kern="1200" dirty="0"/>
            <a:t> </a:t>
          </a:r>
          <a:r>
            <a:rPr lang="en-US" sz="2700" kern="1200" dirty="0" err="1"/>
            <a:t>uz</a:t>
          </a:r>
          <a:r>
            <a:rPr lang="en-US" sz="2700" kern="1200" dirty="0"/>
            <a:t> </a:t>
          </a:r>
          <a:r>
            <a:rPr lang="en-US" sz="2700" kern="1200" dirty="0" err="1"/>
            <a:t>pacientu</a:t>
          </a:r>
          <a:r>
            <a:rPr lang="en-US" sz="2700" kern="1200" dirty="0"/>
            <a:t> </a:t>
          </a:r>
          <a:r>
            <a:rPr lang="en-US" sz="2700" kern="1200" dirty="0" err="1"/>
            <a:t>drošību</a:t>
          </a:r>
          <a:r>
            <a:rPr lang="en-US" sz="2700" kern="1200" dirty="0"/>
            <a:t> CTIS</a:t>
          </a:r>
          <a:endParaRPr lang="lv-LV" sz="2700" kern="1200" dirty="0"/>
        </a:p>
      </dsp:txBody>
      <dsp:txXfrm>
        <a:off x="0" y="971604"/>
        <a:ext cx="10515600" cy="2806650"/>
      </dsp:txXfrm>
    </dsp:sp>
    <dsp:sp modelId="{DE25F302-2CFA-4C53-A816-188D4F4200F4}">
      <dsp:nvSpPr>
        <dsp:cNvPr id="0" name=""/>
        <dsp:cNvSpPr/>
      </dsp:nvSpPr>
      <dsp:spPr>
        <a:xfrm>
          <a:off x="525780" y="573084"/>
          <a:ext cx="7360920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KP </a:t>
          </a:r>
          <a:r>
            <a:rPr lang="en-GB" sz="2700" kern="1200" dirty="0" err="1"/>
            <a:t>apstiprināti</a:t>
          </a:r>
          <a:r>
            <a:rPr lang="en-GB" sz="2700" kern="1200" dirty="0"/>
            <a:t> </a:t>
          </a:r>
          <a:r>
            <a:rPr lang="en-GB" sz="2700" kern="1200" dirty="0" err="1"/>
            <a:t>saskaņā</a:t>
          </a:r>
          <a:r>
            <a:rPr lang="en-GB" sz="2700" kern="1200" dirty="0"/>
            <a:t> </a:t>
          </a:r>
          <a:r>
            <a:rPr lang="en-GB" sz="2700" kern="1200" dirty="0" err="1"/>
            <a:t>ar</a:t>
          </a:r>
          <a:r>
            <a:rPr lang="en-GB" sz="2700" kern="1200" dirty="0"/>
            <a:t> </a:t>
          </a:r>
          <a:r>
            <a:rPr lang="en-GB" sz="2700" kern="1200" dirty="0" err="1"/>
            <a:t>regulu</a:t>
          </a:r>
          <a:r>
            <a:rPr lang="en-GB" sz="2700" kern="1200" dirty="0"/>
            <a:t> (EU) 536/2014 </a:t>
          </a:r>
          <a:endParaRPr lang="lv-LV" sz="2700" kern="1200" dirty="0"/>
        </a:p>
      </dsp:txBody>
      <dsp:txXfrm>
        <a:off x="564688" y="611992"/>
        <a:ext cx="7283104" cy="7192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959D4-B404-4685-80F4-920F04BBF95A}">
      <dsp:nvSpPr>
        <dsp:cNvPr id="0" name=""/>
        <dsp:cNvSpPr/>
      </dsp:nvSpPr>
      <dsp:spPr>
        <a:xfrm>
          <a:off x="0" y="489741"/>
          <a:ext cx="10515600" cy="3846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770636" rIns="816127" bIns="263144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700" kern="1200" dirty="0"/>
            <a:t>SUSAR </a:t>
          </a:r>
          <a:r>
            <a:rPr lang="en-GB" sz="3700" kern="1200" dirty="0" err="1"/>
            <a:t>visi</a:t>
          </a:r>
          <a:r>
            <a:rPr lang="en-GB" sz="3700" kern="1200" dirty="0"/>
            <a:t> </a:t>
          </a:r>
          <a:r>
            <a:rPr lang="en-GB" sz="3700" kern="1200" dirty="0" err="1"/>
            <a:t>tiek</a:t>
          </a:r>
          <a:r>
            <a:rPr lang="en-GB" sz="3700" kern="1200" dirty="0"/>
            <a:t> </a:t>
          </a:r>
          <a:r>
            <a:rPr lang="en-GB" sz="3700" kern="1200" dirty="0" err="1"/>
            <a:t>ziņoti</a:t>
          </a:r>
          <a:r>
            <a:rPr lang="en-GB" sz="3700" kern="1200" dirty="0"/>
            <a:t> EVCTMPROD</a:t>
          </a:r>
          <a:endParaRPr lang="lv-LV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700" kern="1200" dirty="0"/>
            <a:t>ASR CTIS</a:t>
          </a:r>
          <a:endParaRPr lang="lv-LV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Emerging Safety Issues (ESI), Urgent Safety Measures (USM) and Protocol deviations, </a:t>
          </a:r>
          <a:r>
            <a:rPr lang="en-US" sz="3700" kern="1200" dirty="0" err="1"/>
            <a:t>kam</a:t>
          </a:r>
          <a:r>
            <a:rPr lang="en-US" sz="3700" kern="1200" dirty="0"/>
            <a:t> </a:t>
          </a:r>
          <a:r>
            <a:rPr lang="en-US" sz="3700" kern="1200" dirty="0" err="1"/>
            <a:t>ir</a:t>
          </a:r>
          <a:r>
            <a:rPr lang="en-US" sz="3700" kern="1200" dirty="0"/>
            <a:t> </a:t>
          </a:r>
          <a:r>
            <a:rPr lang="en-US" sz="3700" kern="1200" dirty="0" err="1"/>
            <a:t>ietekme</a:t>
          </a:r>
          <a:r>
            <a:rPr lang="en-US" sz="3700" kern="1200" dirty="0"/>
            <a:t> </a:t>
          </a:r>
          <a:r>
            <a:rPr lang="en-US" sz="3700" kern="1200" dirty="0" err="1"/>
            <a:t>uz</a:t>
          </a:r>
          <a:r>
            <a:rPr lang="en-US" sz="3700" kern="1200" dirty="0"/>
            <a:t> </a:t>
          </a:r>
          <a:r>
            <a:rPr lang="en-US" sz="3700" kern="1200" dirty="0" err="1"/>
            <a:t>pacientu</a:t>
          </a:r>
          <a:r>
            <a:rPr lang="en-US" sz="3700" kern="1200" dirty="0"/>
            <a:t> </a:t>
          </a:r>
          <a:r>
            <a:rPr lang="en-US" sz="3700" kern="1200" dirty="0" err="1"/>
            <a:t>drošību</a:t>
          </a:r>
          <a:r>
            <a:rPr lang="en-US" sz="3700" kern="1200" dirty="0"/>
            <a:t> CTIS</a:t>
          </a:r>
          <a:endParaRPr lang="lv-LV" sz="3700" kern="1200" dirty="0"/>
        </a:p>
      </dsp:txBody>
      <dsp:txXfrm>
        <a:off x="0" y="489741"/>
        <a:ext cx="10515600" cy="3846150"/>
      </dsp:txXfrm>
    </dsp:sp>
    <dsp:sp modelId="{DE25F302-2CFA-4C53-A816-188D4F4200F4}">
      <dsp:nvSpPr>
        <dsp:cNvPr id="0" name=""/>
        <dsp:cNvSpPr/>
      </dsp:nvSpPr>
      <dsp:spPr>
        <a:xfrm>
          <a:off x="517236" y="0"/>
          <a:ext cx="7360920" cy="10204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LV </a:t>
          </a:r>
          <a:r>
            <a:rPr lang="en-GB" sz="2000" kern="1200" dirty="0" err="1"/>
            <a:t>apstiprināta</a:t>
          </a:r>
          <a:r>
            <a:rPr lang="en-GB" sz="2000" kern="1200" dirty="0"/>
            <a:t> KP </a:t>
          </a:r>
          <a:r>
            <a:rPr lang="en-GB" sz="2000" kern="1200" dirty="0" err="1"/>
            <a:t>saskaņā</a:t>
          </a:r>
          <a:r>
            <a:rPr lang="en-GB" sz="2000" kern="1200" dirty="0"/>
            <a:t> </a:t>
          </a:r>
          <a:r>
            <a:rPr lang="en-GB" sz="2000" kern="1200" dirty="0" err="1"/>
            <a:t>ar</a:t>
          </a:r>
          <a:r>
            <a:rPr lang="en-GB" sz="2000" kern="1200" dirty="0"/>
            <a:t> </a:t>
          </a:r>
          <a:r>
            <a:rPr lang="en-GB" sz="2000" kern="1200" dirty="0" err="1"/>
            <a:t>direktīvu</a:t>
          </a:r>
          <a:r>
            <a:rPr lang="en-GB" sz="2000" kern="1200" dirty="0"/>
            <a:t> 2001/20/EK un </a:t>
          </a:r>
          <a:r>
            <a:rPr lang="en-GB" sz="2000" kern="1200" dirty="0" err="1"/>
            <a:t>cita</a:t>
          </a:r>
          <a:r>
            <a:rPr lang="en-GB" sz="2000" kern="1200" dirty="0"/>
            <a:t> </a:t>
          </a:r>
          <a:r>
            <a:rPr lang="en-GB" sz="2000" kern="1200" dirty="0" err="1"/>
            <a:t>saskaņā</a:t>
          </a:r>
          <a:r>
            <a:rPr lang="en-GB" sz="2000" kern="1200" dirty="0"/>
            <a:t> </a:t>
          </a:r>
          <a:r>
            <a:rPr lang="en-GB" sz="2000" kern="1200" dirty="0" err="1"/>
            <a:t>ar</a:t>
          </a:r>
          <a:r>
            <a:rPr lang="en-GB" sz="2000" kern="1200" dirty="0"/>
            <a:t> </a:t>
          </a:r>
          <a:r>
            <a:rPr lang="en-GB" sz="2000" kern="1200" dirty="0" err="1"/>
            <a:t>regulu</a:t>
          </a:r>
          <a:r>
            <a:rPr lang="en-GB" sz="2000" kern="1200" dirty="0"/>
            <a:t>  (EU) 536/214 (LV </a:t>
          </a:r>
          <a:r>
            <a:rPr lang="en-GB" sz="2000" kern="1200" dirty="0" err="1"/>
            <a:t>ir</a:t>
          </a:r>
          <a:r>
            <a:rPr lang="en-GB" sz="2000" kern="1200" dirty="0"/>
            <a:t> MSC)</a:t>
          </a:r>
          <a:endParaRPr lang="lv-LV" sz="2000" kern="1200" dirty="0"/>
        </a:p>
      </dsp:txBody>
      <dsp:txXfrm>
        <a:off x="567049" y="49813"/>
        <a:ext cx="7261294" cy="9207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959D4-B404-4685-80F4-920F04BBF95A}">
      <dsp:nvSpPr>
        <dsp:cNvPr id="0" name=""/>
        <dsp:cNvSpPr/>
      </dsp:nvSpPr>
      <dsp:spPr>
        <a:xfrm>
          <a:off x="0" y="508847"/>
          <a:ext cx="10515600" cy="34509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687324" rIns="816127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300" kern="1200" dirty="0"/>
            <a:t>SUSAR </a:t>
          </a:r>
          <a:r>
            <a:rPr lang="en-GB" sz="3300" kern="1200" dirty="0" err="1"/>
            <a:t>visi</a:t>
          </a:r>
          <a:r>
            <a:rPr lang="en-GB" sz="3300" kern="1200" dirty="0"/>
            <a:t> </a:t>
          </a:r>
          <a:r>
            <a:rPr lang="en-GB" sz="3300" kern="1200" dirty="0" err="1"/>
            <a:t>tiek</a:t>
          </a:r>
          <a:r>
            <a:rPr lang="en-GB" sz="3300" kern="1200" dirty="0"/>
            <a:t> </a:t>
          </a:r>
          <a:r>
            <a:rPr lang="en-GB" sz="3300" kern="1200" dirty="0" err="1"/>
            <a:t>ziņoti</a:t>
          </a:r>
          <a:r>
            <a:rPr lang="en-GB" sz="3300" kern="1200" dirty="0"/>
            <a:t> EVCTMPROD</a:t>
          </a:r>
          <a:endParaRPr lang="lv-LV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300" kern="1200" dirty="0"/>
            <a:t>ASR </a:t>
          </a:r>
          <a:r>
            <a:rPr lang="en-GB" sz="3300" kern="1200" dirty="0">
              <a:hlinkClick xmlns:r="http://schemas.openxmlformats.org/officeDocument/2006/relationships" r:id="rId1"/>
            </a:rPr>
            <a:t>ct@zva.gov.lv</a:t>
          </a:r>
          <a:endParaRPr lang="lv-LV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Emerging Safety Issues (ESI), Urgent Safety Measures (USM) and Protocol deviations, </a:t>
          </a:r>
          <a:r>
            <a:rPr lang="en-US" sz="3300" kern="1200" dirty="0" err="1"/>
            <a:t>kam</a:t>
          </a:r>
          <a:r>
            <a:rPr lang="en-US" sz="3300" kern="1200" dirty="0"/>
            <a:t> </a:t>
          </a:r>
          <a:r>
            <a:rPr lang="en-US" sz="3300" kern="1200" dirty="0" err="1"/>
            <a:t>ir</a:t>
          </a:r>
          <a:r>
            <a:rPr lang="en-US" sz="3300" kern="1200" dirty="0"/>
            <a:t> </a:t>
          </a:r>
          <a:r>
            <a:rPr lang="en-US" sz="3300" kern="1200" dirty="0" err="1"/>
            <a:t>ietekme</a:t>
          </a:r>
          <a:r>
            <a:rPr lang="en-US" sz="3300" kern="1200" dirty="0"/>
            <a:t> </a:t>
          </a:r>
          <a:r>
            <a:rPr lang="en-US" sz="3300" kern="1200" dirty="0" err="1"/>
            <a:t>uz</a:t>
          </a:r>
          <a:r>
            <a:rPr lang="en-US" sz="3300" kern="1200" dirty="0"/>
            <a:t> </a:t>
          </a:r>
          <a:r>
            <a:rPr lang="en-US" sz="3300" kern="1200" dirty="0" err="1"/>
            <a:t>pacientu</a:t>
          </a:r>
          <a:r>
            <a:rPr lang="en-US" sz="3300" kern="1200" dirty="0"/>
            <a:t> </a:t>
          </a:r>
          <a:r>
            <a:rPr lang="en-US" sz="3300" kern="1200" dirty="0" err="1"/>
            <a:t>drošību</a:t>
          </a:r>
          <a:r>
            <a:rPr lang="en-US" sz="3300" kern="1200" dirty="0"/>
            <a:t> ct@zva.gov.lv</a:t>
          </a:r>
          <a:endParaRPr lang="lv-LV" sz="3300" kern="1200" dirty="0"/>
        </a:p>
      </dsp:txBody>
      <dsp:txXfrm>
        <a:off x="0" y="508847"/>
        <a:ext cx="10515600" cy="3450951"/>
      </dsp:txXfrm>
    </dsp:sp>
    <dsp:sp modelId="{DE25F302-2CFA-4C53-A816-188D4F4200F4}">
      <dsp:nvSpPr>
        <dsp:cNvPr id="0" name=""/>
        <dsp:cNvSpPr/>
      </dsp:nvSpPr>
      <dsp:spPr>
        <a:xfrm>
          <a:off x="525780" y="17170"/>
          <a:ext cx="7360920" cy="10673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LV </a:t>
          </a:r>
          <a:r>
            <a:rPr lang="en-GB" sz="2000" kern="1200" dirty="0" err="1"/>
            <a:t>apstiprināta</a:t>
          </a:r>
          <a:r>
            <a:rPr lang="en-GB" sz="2000" kern="1200" dirty="0"/>
            <a:t> KP </a:t>
          </a:r>
          <a:r>
            <a:rPr lang="en-GB" sz="2000" kern="1200" dirty="0" err="1"/>
            <a:t>sakaņā</a:t>
          </a:r>
          <a:r>
            <a:rPr lang="en-GB" sz="2000" kern="1200" dirty="0"/>
            <a:t> </a:t>
          </a:r>
          <a:r>
            <a:rPr lang="en-GB" sz="2000" kern="1200" dirty="0" err="1"/>
            <a:t>ar</a:t>
          </a:r>
          <a:r>
            <a:rPr lang="en-GB" sz="2000" kern="1200" dirty="0"/>
            <a:t> </a:t>
          </a:r>
          <a:r>
            <a:rPr lang="en-GB" sz="2000" kern="1200" dirty="0" err="1"/>
            <a:t>direktīvu</a:t>
          </a:r>
          <a:r>
            <a:rPr lang="en-GB" sz="2000" kern="1200" dirty="0"/>
            <a:t> 2001/20/EK un </a:t>
          </a:r>
          <a:r>
            <a:rPr lang="en-GB" sz="2000" kern="1200" dirty="0" err="1"/>
            <a:t>cita</a:t>
          </a:r>
          <a:r>
            <a:rPr lang="en-GB" sz="2000" kern="1200" dirty="0"/>
            <a:t> </a:t>
          </a:r>
          <a:r>
            <a:rPr lang="en-GB" sz="2000" kern="1200" dirty="0" err="1"/>
            <a:t>saskaņā</a:t>
          </a:r>
          <a:r>
            <a:rPr lang="en-GB" sz="2000" kern="1200" dirty="0"/>
            <a:t> </a:t>
          </a:r>
          <a:r>
            <a:rPr lang="en-GB" sz="2000" kern="1200" dirty="0" err="1"/>
            <a:t>ar</a:t>
          </a:r>
          <a:r>
            <a:rPr lang="en-GB" sz="2000" kern="1200" dirty="0"/>
            <a:t> </a:t>
          </a:r>
          <a:r>
            <a:rPr lang="en-GB" sz="2000" kern="1200" dirty="0" err="1"/>
            <a:t>regulu</a:t>
          </a:r>
          <a:r>
            <a:rPr lang="en-GB" sz="2000" kern="1200" dirty="0"/>
            <a:t> (EU) 536/2014 (LV nav MSC) </a:t>
          </a:r>
          <a:endParaRPr lang="lv-LV" sz="2000" kern="1200" dirty="0"/>
        </a:p>
      </dsp:txBody>
      <dsp:txXfrm>
        <a:off x="577882" y="69272"/>
        <a:ext cx="7256716" cy="963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79619" cy="490489"/>
          </a:xfrm>
          <a:prstGeom prst="rect">
            <a:avLst/>
          </a:prstGeom>
        </p:spPr>
        <p:txBody>
          <a:bodyPr vert="horz" lIns="89666" tIns="44833" rIns="89666" bIns="448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90489"/>
          </a:xfrm>
          <a:prstGeom prst="rect">
            <a:avLst/>
          </a:prstGeom>
        </p:spPr>
        <p:txBody>
          <a:bodyPr vert="horz" lIns="89666" tIns="44833" rIns="89666" bIns="44833" rtlCol="0"/>
          <a:lstStyle>
            <a:lvl1pPr algn="r">
              <a:defRPr sz="1200"/>
            </a:lvl1pPr>
          </a:lstStyle>
          <a:p>
            <a:fld id="{81B3B554-8AC1-4EE7-8235-1C5DF0E47B7C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66" tIns="44833" rIns="89666" bIns="448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528" y="4704616"/>
            <a:ext cx="5316220" cy="3849231"/>
          </a:xfrm>
          <a:prstGeom prst="rect">
            <a:avLst/>
          </a:prstGeom>
        </p:spPr>
        <p:txBody>
          <a:bodyPr vert="horz" lIns="89666" tIns="44833" rIns="89666" bIns="4483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85338"/>
            <a:ext cx="2879619" cy="490488"/>
          </a:xfrm>
          <a:prstGeom prst="rect">
            <a:avLst/>
          </a:prstGeom>
        </p:spPr>
        <p:txBody>
          <a:bodyPr vert="horz" lIns="89666" tIns="44833" rIns="89666" bIns="448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4118" y="9285338"/>
            <a:ext cx="2879619" cy="490488"/>
          </a:xfrm>
          <a:prstGeom prst="rect">
            <a:avLst/>
          </a:prstGeom>
        </p:spPr>
        <p:txBody>
          <a:bodyPr vert="horz" lIns="89666" tIns="44833" rIns="89666" bIns="44833" rtlCol="0" anchor="b"/>
          <a:lstStyle>
            <a:lvl1pPr algn="r">
              <a:defRPr sz="1200"/>
            </a:lvl1pPr>
          </a:lstStyle>
          <a:p>
            <a:fld id="{9A99156E-CE0D-43AD-BB46-4CAB10F859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39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522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4182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21815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4810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75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5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400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241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075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6342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0753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0700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lv-LV" dirty="0"/>
              <a:t>｜</a:t>
            </a:r>
            <a:fld id="{5FFB51B8-5ED8-409F-AB42-0ECF1AB115BE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62E11-2390-4FD0-AA9B-99B5C08A17C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086225" y="6751320"/>
            <a:ext cx="3898900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lv-LV" sz="700">
                <a:solidFill>
                  <a:srgbClr val="7373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Classified as public by the European Medicines Agency${If.End}${If.App.PowerPoint} 
${If.End}</a:t>
            </a:r>
          </a:p>
        </p:txBody>
      </p:sp>
    </p:spTree>
    <p:extLst>
      <p:ext uri="{BB962C8B-B14F-4D97-AF65-F5344CB8AC3E}">
        <p14:creationId xmlns:p14="http://schemas.microsoft.com/office/powerpoint/2010/main" val="157471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39963-1FAB-4922-A46C-9E9F3B637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2106083"/>
            <a:ext cx="9144000" cy="2387600"/>
          </a:xfrm>
        </p:spPr>
        <p:txBody>
          <a:bodyPr>
            <a:normAutofit/>
          </a:bodyPr>
          <a:lstStyle/>
          <a:p>
            <a:r>
              <a:rPr lang="en-GB" sz="3600" dirty="0"/>
              <a:t>PĒTĀMO ZĀĻU DROŠUMA VĒRTĒŠANA</a:t>
            </a:r>
            <a:endParaRPr lang="lv-LV" sz="36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883150"/>
            <a:ext cx="9144000" cy="1655762"/>
          </a:xfrm>
        </p:spPr>
        <p:txBody>
          <a:bodyPr>
            <a:noAutofit/>
          </a:bodyPr>
          <a:lstStyle/>
          <a:p>
            <a:r>
              <a:rPr lang="en-GB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Klīnisko</a:t>
            </a:r>
            <a:r>
              <a:rPr lang="en-GB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pētījumu</a:t>
            </a:r>
            <a:r>
              <a:rPr lang="en-GB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nodaļa</a:t>
            </a:r>
            <a:endParaRPr lang="en-GB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895600" y="6234112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04.03.2022</a:t>
            </a:r>
            <a:r>
              <a:rPr lang="lv-LV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Rīga</a:t>
            </a:r>
            <a:endParaRPr lang="lv-LV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" t="536" r="3461" b="23392"/>
          <a:stretch/>
        </p:blipFill>
        <p:spPr>
          <a:xfrm>
            <a:off x="4078818" y="0"/>
            <a:ext cx="4034365" cy="35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88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KOORDINĒTS DROŠUMA NOVĒRTĒJUMS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1115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lv-LV" sz="2800" b="1" dirty="0">
                <a:effectLst/>
              </a:rPr>
              <a:t>“</a:t>
            </a:r>
            <a:r>
              <a:rPr lang="lv-LV" sz="2400" b="1" dirty="0">
                <a:effectLst/>
              </a:rPr>
              <a:t>drošuma novērtētāja dalībvalsts”</a:t>
            </a:r>
            <a:r>
              <a:rPr lang="en-US" sz="2400" b="1" dirty="0">
                <a:effectLst/>
              </a:rPr>
              <a:t> (</a:t>
            </a:r>
            <a:r>
              <a:rPr lang="en-US" sz="2400" b="1" dirty="0" err="1">
                <a:effectLst/>
              </a:rPr>
              <a:t>saMS</a:t>
            </a:r>
            <a:r>
              <a:rPr lang="en-US" sz="2400" b="1" dirty="0">
                <a:effectLst/>
              </a:rPr>
              <a:t>)</a:t>
            </a:r>
            <a:r>
              <a:rPr lang="lv-LV" sz="2400" b="1" dirty="0">
                <a:effectLst/>
              </a:rPr>
              <a:t> </a:t>
            </a:r>
            <a:r>
              <a:rPr lang="lv-LV" sz="2400" dirty="0">
                <a:effectLst/>
              </a:rPr>
              <a:t>ir dalībvalsts, kas novērtē informāciju, kura attiecībā uz klīniskajām pārbaudēm, kur</a:t>
            </a:r>
            <a:r>
              <a:rPr lang="en-GB" sz="2400" dirty="0">
                <a:effectLst/>
              </a:rPr>
              <a:t> </a:t>
            </a:r>
            <a:r>
              <a:rPr lang="lv-LV" sz="2400" dirty="0">
                <a:effectLst/>
              </a:rPr>
              <a:t>iesaistītas pētāmās zāles, kuras satur vienu un to pašu aktīvo vielu, neatkarīgi no zāļu formas un stipruma va</a:t>
            </a:r>
            <a:r>
              <a:rPr lang="en-GB" sz="2400" dirty="0" err="1">
                <a:effectLst/>
              </a:rPr>
              <a:t>i</a:t>
            </a:r>
            <a:r>
              <a:rPr lang="en-GB" sz="2400" dirty="0">
                <a:effectLst/>
              </a:rPr>
              <a:t> </a:t>
            </a:r>
            <a:r>
              <a:rPr lang="lv-LV" sz="2400" dirty="0">
                <a:effectLst/>
              </a:rPr>
              <a:t>pētāmās</a:t>
            </a:r>
            <a:r>
              <a:rPr lang="en-GB" sz="2400" dirty="0">
                <a:effectLst/>
              </a:rPr>
              <a:t> </a:t>
            </a:r>
            <a:r>
              <a:rPr lang="lv-LV" sz="2400" dirty="0">
                <a:effectLst/>
              </a:rPr>
              <a:t>indikācijas un neatkarīgi no tā, vai tās tiek</a:t>
            </a:r>
            <a:r>
              <a:rPr lang="en-GB" sz="2400" dirty="0">
                <a:effectLst/>
              </a:rPr>
              <a:t> </a:t>
            </a:r>
            <a:r>
              <a:rPr lang="lv-LV" sz="2400" dirty="0">
                <a:effectLst/>
              </a:rPr>
              <a:t>izmantotas vienā vai vairākās klīniskajās pārbaudēs, ko vada viens un tas</a:t>
            </a:r>
            <a:r>
              <a:rPr lang="en-GB" sz="2400" dirty="0">
                <a:effectLst/>
              </a:rPr>
              <a:t> </a:t>
            </a:r>
            <a:r>
              <a:rPr lang="lv-LV" sz="2400" dirty="0">
                <a:effectLst/>
              </a:rPr>
              <a:t>pats vai dažādi sponsori, ir saskaņā ar Regulas (ES) Nr. 536/2014 42. pantu iesniegta kā informācija par </a:t>
            </a:r>
            <a:r>
              <a:rPr lang="lv-LV" sz="2400" b="1" dirty="0">
                <a:effectLst/>
              </a:rPr>
              <a:t>varbūtējām</a:t>
            </a:r>
            <a:r>
              <a:rPr lang="en-GB" sz="2400" b="1" dirty="0">
                <a:effectLst/>
              </a:rPr>
              <a:t> </a:t>
            </a:r>
            <a:r>
              <a:rPr lang="lv-LV" sz="2400" b="1" dirty="0">
                <a:effectLst/>
              </a:rPr>
              <a:t>neparedzētām nopietnām blakusparādībām</a:t>
            </a:r>
            <a:r>
              <a:rPr lang="en-US" sz="2400" b="1" dirty="0">
                <a:effectLst/>
              </a:rPr>
              <a:t> (SUSAR)</a:t>
            </a:r>
            <a:r>
              <a:rPr lang="lv-LV" sz="2400" dirty="0">
                <a:effectLst/>
              </a:rPr>
              <a:t> vai ietverta saskaņā ar minētās regulas 43. pantu iesniegtos </a:t>
            </a:r>
            <a:r>
              <a:rPr lang="lv-LV" sz="2400" b="1" dirty="0">
                <a:effectLst/>
              </a:rPr>
              <a:t>ikgadējos</a:t>
            </a:r>
            <a:r>
              <a:rPr lang="en-GB" sz="2400" b="1" dirty="0">
                <a:effectLst/>
              </a:rPr>
              <a:t> </a:t>
            </a:r>
            <a:r>
              <a:rPr lang="lv-LV" sz="2400" b="1" dirty="0">
                <a:effectLst/>
              </a:rPr>
              <a:t>drošuma ziņojumos</a:t>
            </a:r>
            <a:r>
              <a:rPr lang="en-GB" sz="2400" b="1" dirty="0">
                <a:effectLst/>
              </a:rPr>
              <a:t> (ASR)</a:t>
            </a:r>
            <a:endParaRPr lang="lv-LV" sz="2400" b="1" dirty="0"/>
          </a:p>
        </p:txBody>
      </p:sp>
    </p:spTree>
    <p:extLst>
      <p:ext uri="{BB962C8B-B14F-4D97-AF65-F5344CB8AC3E}">
        <p14:creationId xmlns:p14="http://schemas.microsoft.com/office/powerpoint/2010/main" val="273981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1BFDD-D407-4160-904E-D430CC3ED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saMS</a:t>
            </a:r>
            <a:r>
              <a:rPr lang="en-GB" dirty="0"/>
              <a:t> </a:t>
            </a:r>
            <a:r>
              <a:rPr lang="en-GB" dirty="0" err="1"/>
              <a:t>uzdevumi</a:t>
            </a:r>
            <a:r>
              <a:rPr lang="en-GB" dirty="0"/>
              <a:t> un </a:t>
            </a:r>
            <a:r>
              <a:rPr lang="en-GB" dirty="0" err="1"/>
              <a:t>funkcijas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0C3A0B-D4D8-4B84-82E9-3B9988678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7106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8868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F57F-3A04-4FFA-8FF5-E826F59A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/>
              <a:t>KP </a:t>
            </a:r>
            <a:r>
              <a:rPr lang="en-GB" sz="3600" dirty="0" err="1"/>
              <a:t>atkarībā</a:t>
            </a:r>
            <a:r>
              <a:rPr lang="en-GB" sz="3600" dirty="0"/>
              <a:t> no </a:t>
            </a:r>
            <a:r>
              <a:rPr lang="en-GB" sz="3600" dirty="0" err="1"/>
              <a:t>iesniegšanas</a:t>
            </a:r>
            <a:r>
              <a:rPr lang="en-GB" sz="3600" dirty="0"/>
              <a:t> </a:t>
            </a:r>
            <a:r>
              <a:rPr lang="en-GB" sz="3600" dirty="0" err="1"/>
              <a:t>veida</a:t>
            </a:r>
            <a:r>
              <a:rPr lang="en-GB" sz="3600" dirty="0"/>
              <a:t> </a:t>
            </a:r>
            <a:r>
              <a:rPr lang="en-GB" sz="3600" dirty="0" err="1"/>
              <a:t>attiecībā</a:t>
            </a:r>
            <a:r>
              <a:rPr lang="en-GB" sz="3600" dirty="0"/>
              <a:t> </a:t>
            </a:r>
            <a:r>
              <a:rPr lang="en-GB" sz="3600" dirty="0" err="1"/>
              <a:t>uz</a:t>
            </a:r>
            <a:r>
              <a:rPr lang="en-GB" sz="3600" dirty="0"/>
              <a:t> </a:t>
            </a:r>
            <a:r>
              <a:rPr lang="en-GB" sz="3600" dirty="0" err="1"/>
              <a:t>pētāmām</a:t>
            </a:r>
            <a:r>
              <a:rPr lang="en-GB" sz="3600" dirty="0"/>
              <a:t> </a:t>
            </a:r>
            <a:r>
              <a:rPr lang="en-GB" sz="3600" dirty="0" err="1"/>
              <a:t>zālēm</a:t>
            </a:r>
            <a:r>
              <a:rPr lang="en-GB" sz="3600" dirty="0"/>
              <a:t> (IMP)</a:t>
            </a:r>
            <a:endParaRPr lang="lv-LV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7FE89CB-B380-41C1-9FBF-86B8AD4B7E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8536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A2DAB55-6A58-49CF-88A6-9D97D1D94109}"/>
              </a:ext>
            </a:extLst>
          </p:cNvPr>
          <p:cNvSpPr txBox="1"/>
          <p:nvPr/>
        </p:nvSpPr>
        <p:spPr>
          <a:xfrm>
            <a:off x="316193" y="6323888"/>
            <a:ext cx="6041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MSC - </a:t>
            </a:r>
            <a:r>
              <a:rPr lang="en-GB" dirty="0"/>
              <a:t>M</a:t>
            </a:r>
            <a:r>
              <a:rPr lang="lv-LV" dirty="0"/>
              <a:t>ember </a:t>
            </a:r>
            <a:r>
              <a:rPr lang="en-GB" dirty="0"/>
              <a:t>S</a:t>
            </a:r>
            <a:r>
              <a:rPr lang="lv-LV" dirty="0"/>
              <a:t>tate concern</a:t>
            </a:r>
            <a:r>
              <a:rPr lang="en-GB" dirty="0"/>
              <a:t>ed   KP – </a:t>
            </a:r>
            <a:r>
              <a:rPr lang="en-GB" dirty="0" err="1"/>
              <a:t>klīniskā</a:t>
            </a:r>
            <a:r>
              <a:rPr lang="en-GB" dirty="0"/>
              <a:t> </a:t>
            </a:r>
            <a:r>
              <a:rPr lang="en-GB" dirty="0" err="1"/>
              <a:t>pārbaude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9942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D4E8-2503-4C03-A51F-9DCC3453C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DROŠUMA INFORMĀCIJAS ZIŅOŠANA</a:t>
            </a: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0A605B5-A4C4-4334-95D0-41E9CF0CF8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46486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5616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0541B-AA44-480A-AE79-91C7F2D6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Drošuma</a:t>
            </a:r>
            <a:r>
              <a:rPr lang="en-GB" dirty="0"/>
              <a:t> </a:t>
            </a:r>
            <a:r>
              <a:rPr lang="en-GB" dirty="0" err="1"/>
              <a:t>informācijas</a:t>
            </a:r>
            <a:r>
              <a:rPr lang="en-GB" dirty="0"/>
              <a:t> </a:t>
            </a:r>
            <a:r>
              <a:rPr lang="en-GB" dirty="0" err="1"/>
              <a:t>ziņošana</a:t>
            </a: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80B4F50-E465-4478-90F1-511E795A52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6678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7BEA763-4423-4BDC-A12A-92BB9BB43DE6}"/>
              </a:ext>
            </a:extLst>
          </p:cNvPr>
          <p:cNvSpPr txBox="1"/>
          <p:nvPr/>
        </p:nvSpPr>
        <p:spPr>
          <a:xfrm>
            <a:off x="838200" y="6105525"/>
            <a:ext cx="564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/>
              <a:t>CTIS – Clinical Trial Information System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18881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0541B-AA44-480A-AE79-91C7F2D6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Drošuma</a:t>
            </a:r>
            <a:r>
              <a:rPr lang="en-GB" dirty="0"/>
              <a:t> </a:t>
            </a:r>
            <a:r>
              <a:rPr lang="en-GB" dirty="0" err="1"/>
              <a:t>informācijas</a:t>
            </a:r>
            <a:r>
              <a:rPr lang="en-GB" dirty="0"/>
              <a:t> </a:t>
            </a:r>
            <a:r>
              <a:rPr lang="en-GB" dirty="0" err="1"/>
              <a:t>ziņošana</a:t>
            </a: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80B4F50-E465-4478-90F1-511E795A52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1852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4395742-E319-496B-972F-A3C2C8114DAD}"/>
              </a:ext>
            </a:extLst>
          </p:cNvPr>
          <p:cNvSpPr txBox="1"/>
          <p:nvPr/>
        </p:nvSpPr>
        <p:spPr>
          <a:xfrm>
            <a:off x="521293" y="6311900"/>
            <a:ext cx="7451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MSC - </a:t>
            </a:r>
            <a:r>
              <a:rPr lang="en-GB" dirty="0"/>
              <a:t>M</a:t>
            </a:r>
            <a:r>
              <a:rPr lang="lv-LV" dirty="0"/>
              <a:t>ember </a:t>
            </a:r>
            <a:r>
              <a:rPr lang="en-GB" dirty="0"/>
              <a:t>S</a:t>
            </a:r>
            <a:r>
              <a:rPr lang="lv-LV" dirty="0"/>
              <a:t>tate concern</a:t>
            </a:r>
            <a:r>
              <a:rPr lang="en-GB" dirty="0"/>
              <a:t>ed   CTIS – Clinical Trial Information System  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7920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0541B-AA44-480A-AE79-91C7F2D6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Drošuma</a:t>
            </a:r>
            <a:r>
              <a:rPr lang="en-GB" dirty="0"/>
              <a:t> </a:t>
            </a:r>
            <a:r>
              <a:rPr lang="en-GB" dirty="0" err="1"/>
              <a:t>informācijas</a:t>
            </a:r>
            <a:r>
              <a:rPr lang="en-GB" dirty="0"/>
              <a:t> </a:t>
            </a:r>
            <a:r>
              <a:rPr lang="en-GB" dirty="0" err="1"/>
              <a:t>ziņošana</a:t>
            </a: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80B4F50-E465-4478-90F1-511E795A52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159644"/>
              </p:ext>
            </p:extLst>
          </p:nvPr>
        </p:nvGraphicFramePr>
        <p:xfrm>
          <a:off x="838200" y="1825625"/>
          <a:ext cx="10515600" cy="3976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DF8E6CE-3C38-44CB-AD7E-AFA0AA8387A1}"/>
              </a:ext>
            </a:extLst>
          </p:cNvPr>
          <p:cNvSpPr txBox="1"/>
          <p:nvPr/>
        </p:nvSpPr>
        <p:spPr>
          <a:xfrm>
            <a:off x="487110" y="6211669"/>
            <a:ext cx="3845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MSC - </a:t>
            </a:r>
            <a:r>
              <a:rPr lang="en-GB" dirty="0"/>
              <a:t>M</a:t>
            </a:r>
            <a:r>
              <a:rPr lang="lv-LV" dirty="0"/>
              <a:t>ember </a:t>
            </a:r>
            <a:r>
              <a:rPr lang="en-GB" dirty="0"/>
              <a:t>S</a:t>
            </a:r>
            <a:r>
              <a:rPr lang="lv-LV" dirty="0"/>
              <a:t>tate concern</a:t>
            </a:r>
            <a:r>
              <a:rPr lang="en-GB" dirty="0"/>
              <a:t>ed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14034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ācija_09.10.2020." id="{C629E6BC-0C9E-4787-956C-F79E1AB8B0A7}" vid="{B821687E-6D78-49DB-A658-4828E79091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Prezentācijas_paraugs_LV_16_9</Template>
  <TotalTime>162</TotalTime>
  <Words>476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PĒTĀMO ZĀĻU DROŠUMA VĒRTĒŠANA</vt:lpstr>
      <vt:lpstr>KOORDINĒTS DROŠUMA NOVĒRTĒJUMS</vt:lpstr>
      <vt:lpstr>saMS uzdevumi un funkcijas</vt:lpstr>
      <vt:lpstr>KP atkarībā no iesniegšanas veida attiecībā uz pētāmām zālēm (IMP)</vt:lpstr>
      <vt:lpstr>DROŠUMA INFORMĀCIJAS ZIŅOŠANA</vt:lpstr>
      <vt:lpstr>Drošuma informācijas ziņošana</vt:lpstr>
      <vt:lpstr>Drošuma informācijas ziņošana</vt:lpstr>
      <vt:lpstr>Drošuma informācijas ziņošana</vt:lpstr>
    </vt:vector>
  </TitlesOfParts>
  <Company>zva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Davids Perunovs</dc:creator>
  <cp:lastModifiedBy>Vita Berzina</cp:lastModifiedBy>
  <cp:revision>16</cp:revision>
  <cp:lastPrinted>2019-11-07T07:30:30Z</cp:lastPrinted>
  <dcterms:created xsi:type="dcterms:W3CDTF">2020-10-09T13:18:45Z</dcterms:created>
  <dcterms:modified xsi:type="dcterms:W3CDTF">2022-03-04T10:53:20Z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b352ef-c49b-4068-987f-9b664711be4a_Enabled">
    <vt:lpwstr>true</vt:lpwstr>
  </property>
  <property fmtid="{D5CDD505-2E9C-101B-9397-08002B2CF9AE}" pid="3" name="MSIP_Label_39b352ef-c49b-4068-987f-9b664711be4a_SetDate">
    <vt:lpwstr>2022-02-21T16:12:45Z</vt:lpwstr>
  </property>
  <property fmtid="{D5CDD505-2E9C-101B-9397-08002B2CF9AE}" pid="4" name="MSIP_Label_39b352ef-c49b-4068-987f-9b664711be4a_Method">
    <vt:lpwstr>Privileged</vt:lpwstr>
  </property>
  <property fmtid="{D5CDD505-2E9C-101B-9397-08002B2CF9AE}" pid="5" name="MSIP_Label_39b352ef-c49b-4068-987f-9b664711be4a_Name">
    <vt:lpwstr>39b352ef-c49b-4068-987f-9b664711be4a</vt:lpwstr>
  </property>
  <property fmtid="{D5CDD505-2E9C-101B-9397-08002B2CF9AE}" pid="6" name="MSIP_Label_39b352ef-c49b-4068-987f-9b664711be4a_SiteId">
    <vt:lpwstr>bc9dc15c-61bc-4f03-b60b-e5b6d8922839</vt:lpwstr>
  </property>
  <property fmtid="{D5CDD505-2E9C-101B-9397-08002B2CF9AE}" pid="7" name="MSIP_Label_39b352ef-c49b-4068-987f-9b664711be4a_ActionId">
    <vt:lpwstr>90255350-d771-4ab5-b73b-937bf6c79998</vt:lpwstr>
  </property>
  <property fmtid="{D5CDD505-2E9C-101B-9397-08002B2CF9AE}" pid="8" name="MSIP_Label_39b352ef-c49b-4068-987f-9b664711be4a_ContentBits">
    <vt:lpwstr>2</vt:lpwstr>
  </property>
  <property fmtid="{D5CDD505-2E9C-101B-9397-08002B2CF9AE}" pid="9" name="ClassificationContentMarkingFooterLocations">
    <vt:lpwstr>Office Theme:5</vt:lpwstr>
  </property>
  <property fmtid="{D5CDD505-2E9C-101B-9397-08002B2CF9AE}" pid="10" name="ClassificationContentMarkingFooterText">
    <vt:lpwstr>Classified as public by the European Medicines Agency${If.End}${If.App.PowerPoint} 
${If.End}</vt:lpwstr>
  </property>
</Properties>
</file>