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2147483016" r:id="rId5"/>
    <p:sldId id="2147483034" r:id="rId6"/>
    <p:sldId id="2147483031" r:id="rId7"/>
    <p:sldId id="2147483022" r:id="rId8"/>
    <p:sldId id="2147483030" r:id="rId9"/>
    <p:sldId id="2147483033" r:id="rId10"/>
    <p:sldId id="2147483017" r:id="rId11"/>
  </p:sldIdLst>
  <p:sldSz cx="13716000" cy="17146588"/>
  <p:notesSz cx="6858000" cy="9144000"/>
  <p:defaultTextStyle>
    <a:defPPr>
      <a:defRPr lang="en-US"/>
    </a:defPPr>
    <a:lvl1pPr marL="0" algn="l" defTabSz="987528" rtl="0" eaLnBrk="1" latinLnBrk="0" hangingPunct="1">
      <a:defRPr sz="3888" kern="1200">
        <a:solidFill>
          <a:schemeClr val="tx1"/>
        </a:solidFill>
        <a:latin typeface="+mn-lt"/>
        <a:ea typeface="+mn-ea"/>
        <a:cs typeface="+mn-cs"/>
      </a:defRPr>
    </a:lvl1pPr>
    <a:lvl2pPr marL="987528" algn="l" defTabSz="987528" rtl="0" eaLnBrk="1" latinLnBrk="0" hangingPunct="1">
      <a:defRPr sz="3888" kern="1200">
        <a:solidFill>
          <a:schemeClr val="tx1"/>
        </a:solidFill>
        <a:latin typeface="+mn-lt"/>
        <a:ea typeface="+mn-ea"/>
        <a:cs typeface="+mn-cs"/>
      </a:defRPr>
    </a:lvl2pPr>
    <a:lvl3pPr marL="1975055" algn="l" defTabSz="987528" rtl="0" eaLnBrk="1" latinLnBrk="0" hangingPunct="1">
      <a:defRPr sz="3888" kern="1200">
        <a:solidFill>
          <a:schemeClr val="tx1"/>
        </a:solidFill>
        <a:latin typeface="+mn-lt"/>
        <a:ea typeface="+mn-ea"/>
        <a:cs typeface="+mn-cs"/>
      </a:defRPr>
    </a:lvl3pPr>
    <a:lvl4pPr marL="2962581" algn="l" defTabSz="987528" rtl="0" eaLnBrk="1" latinLnBrk="0" hangingPunct="1">
      <a:defRPr sz="3888" kern="1200">
        <a:solidFill>
          <a:schemeClr val="tx1"/>
        </a:solidFill>
        <a:latin typeface="+mn-lt"/>
        <a:ea typeface="+mn-ea"/>
        <a:cs typeface="+mn-cs"/>
      </a:defRPr>
    </a:lvl4pPr>
    <a:lvl5pPr marL="3950109" algn="l" defTabSz="987528" rtl="0" eaLnBrk="1" latinLnBrk="0" hangingPunct="1">
      <a:defRPr sz="3888" kern="1200">
        <a:solidFill>
          <a:schemeClr val="tx1"/>
        </a:solidFill>
        <a:latin typeface="+mn-lt"/>
        <a:ea typeface="+mn-ea"/>
        <a:cs typeface="+mn-cs"/>
      </a:defRPr>
    </a:lvl5pPr>
    <a:lvl6pPr marL="4937637" algn="l" defTabSz="987528" rtl="0" eaLnBrk="1" latinLnBrk="0" hangingPunct="1">
      <a:defRPr sz="3888" kern="1200">
        <a:solidFill>
          <a:schemeClr val="tx1"/>
        </a:solidFill>
        <a:latin typeface="+mn-lt"/>
        <a:ea typeface="+mn-ea"/>
        <a:cs typeface="+mn-cs"/>
      </a:defRPr>
    </a:lvl6pPr>
    <a:lvl7pPr marL="5925165" algn="l" defTabSz="987528" rtl="0" eaLnBrk="1" latinLnBrk="0" hangingPunct="1">
      <a:defRPr sz="3888" kern="1200">
        <a:solidFill>
          <a:schemeClr val="tx1"/>
        </a:solidFill>
        <a:latin typeface="+mn-lt"/>
        <a:ea typeface="+mn-ea"/>
        <a:cs typeface="+mn-cs"/>
      </a:defRPr>
    </a:lvl7pPr>
    <a:lvl8pPr marL="6912691" algn="l" defTabSz="987528" rtl="0" eaLnBrk="1" latinLnBrk="0" hangingPunct="1">
      <a:defRPr sz="3888" kern="1200">
        <a:solidFill>
          <a:schemeClr val="tx1"/>
        </a:solidFill>
        <a:latin typeface="+mn-lt"/>
        <a:ea typeface="+mn-ea"/>
        <a:cs typeface="+mn-cs"/>
      </a:defRPr>
    </a:lvl8pPr>
    <a:lvl9pPr marL="7900218" algn="l" defTabSz="987528" rtl="0" eaLnBrk="1" latinLnBrk="0" hangingPunct="1">
      <a:defRPr sz="388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0A6FFD"/>
    <a:srgbClr val="072B5D"/>
    <a:srgbClr val="E60000"/>
    <a:srgbClr val="00549F"/>
    <a:srgbClr val="005172"/>
    <a:srgbClr val="009BBB"/>
    <a:srgbClr val="0098DB"/>
    <a:srgbClr val="175E54"/>
    <a:srgbClr val="FF6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 varScale="1">
        <p:scale>
          <a:sx n="42" d="100"/>
          <a:sy n="42" d="100"/>
        </p:scale>
        <p:origin x="28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59DAC6-8EA8-0A7E-8557-AAFE9215B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069B82-6BB7-4E11-E216-EEBF684F4A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5866-062F-B44B-AC17-C6F56F5B636D}" type="datetimeFigureOut">
              <a:rPr lang="en-GB" smtClean="0">
                <a:latin typeface="Verdana Pro" panose="020B0604030504040204" pitchFamily="34" charset="0"/>
              </a:rPr>
              <a:t>26/11/2025</a:t>
            </a:fld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3CE78-69C8-2461-B873-FD1BFE6E06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541B45-BEC8-ECB8-9A12-B8F98BD11C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7D190-7105-0147-89DC-985BE22C8944}" type="slidenum">
              <a:rPr lang="en-GB" smtClean="0">
                <a:latin typeface="Verdana Pro" panose="020B0604030504040204" pitchFamily="34" charset="0"/>
              </a:rPr>
              <a:t>‹#›</a:t>
            </a:fld>
            <a:endParaRPr lang="en-GB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76017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Verdana Pro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Verdana Pro" panose="020B0604030504040204" pitchFamily="34" charset="0"/>
              </a:defRPr>
            </a:lvl1pPr>
          </a:lstStyle>
          <a:p>
            <a:fld id="{AFAFFFA7-35CD-EA49-8701-45E304657B05}" type="datetimeFigureOut">
              <a:rPr lang="en-GB" smtClean="0"/>
              <a:pPr/>
              <a:t>26/11/2025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3925" y="1143000"/>
            <a:ext cx="2470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Verdana Pro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Verdana Pro" panose="020B0604030504040204" pitchFamily="34" charset="0"/>
              </a:defRPr>
            </a:lvl1pPr>
          </a:lstStyle>
          <a:p>
            <a:fld id="{7B5906B2-5D16-8A42-AA57-51BBB41CB5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417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81291" rtl="0" eaLnBrk="1" latinLnBrk="0" hangingPunct="1">
      <a:defRPr sz="1944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1pPr>
    <a:lvl2pPr marL="740646" algn="l" defTabSz="1481291" rtl="0" eaLnBrk="1" latinLnBrk="0" hangingPunct="1">
      <a:defRPr sz="1944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2pPr>
    <a:lvl3pPr marL="1481291" algn="l" defTabSz="1481291" rtl="0" eaLnBrk="1" latinLnBrk="0" hangingPunct="1">
      <a:defRPr sz="1944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3pPr>
    <a:lvl4pPr marL="2221937" algn="l" defTabSz="1481291" rtl="0" eaLnBrk="1" latinLnBrk="0" hangingPunct="1">
      <a:defRPr sz="1944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4pPr>
    <a:lvl5pPr marL="2962581" algn="l" defTabSz="1481291" rtl="0" eaLnBrk="1" latinLnBrk="0" hangingPunct="1">
      <a:defRPr sz="1944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5pPr>
    <a:lvl6pPr marL="3703228" algn="l" defTabSz="1481291" rtl="0" eaLnBrk="1" latinLnBrk="0" hangingPunct="1">
      <a:defRPr sz="1944" kern="1200">
        <a:solidFill>
          <a:schemeClr val="tx1"/>
        </a:solidFill>
        <a:latin typeface="+mn-lt"/>
        <a:ea typeface="+mn-ea"/>
        <a:cs typeface="+mn-cs"/>
      </a:defRPr>
    </a:lvl6pPr>
    <a:lvl7pPr marL="4443872" algn="l" defTabSz="1481291" rtl="0" eaLnBrk="1" latinLnBrk="0" hangingPunct="1">
      <a:defRPr sz="1944" kern="1200">
        <a:solidFill>
          <a:schemeClr val="tx1"/>
        </a:solidFill>
        <a:latin typeface="+mn-lt"/>
        <a:ea typeface="+mn-ea"/>
        <a:cs typeface="+mn-cs"/>
      </a:defRPr>
    </a:lvl7pPr>
    <a:lvl8pPr marL="5184518" algn="l" defTabSz="1481291" rtl="0" eaLnBrk="1" latinLnBrk="0" hangingPunct="1">
      <a:defRPr sz="1944" kern="1200">
        <a:solidFill>
          <a:schemeClr val="tx1"/>
        </a:solidFill>
        <a:latin typeface="+mn-lt"/>
        <a:ea typeface="+mn-ea"/>
        <a:cs typeface="+mn-cs"/>
      </a:defRPr>
    </a:lvl8pPr>
    <a:lvl9pPr marL="5925165" algn="l" defTabSz="1481291" rtl="0" eaLnBrk="1" latinLnBrk="0" hangingPunct="1">
      <a:defRPr sz="194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906B2-5D16-8A42-AA57-51BBB41CB586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640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361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blue_with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929DCF8-A184-97A6-6CCC-ABE7581FC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50169" y="5453568"/>
            <a:ext cx="7559874" cy="6239453"/>
          </a:xfrm>
        </p:spPr>
        <p:txBody>
          <a:bodyPr anchor="ctr"/>
          <a:lstStyle>
            <a:lvl1pPr marL="14174" indent="0">
              <a:buNone/>
              <a:defRPr sz="5400">
                <a:solidFill>
                  <a:schemeClr val="bg1"/>
                </a:solidFill>
              </a:defRPr>
            </a:lvl1pPr>
            <a:lvl2pPr marL="528512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8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electric-blue_with 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3069DE5-827A-29A1-D356-D19B09133E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50169" y="5453568"/>
            <a:ext cx="7559874" cy="6239453"/>
          </a:xfrm>
        </p:spPr>
        <p:txBody>
          <a:bodyPr anchor="ctr"/>
          <a:lstStyle>
            <a:lvl1pPr marL="14174" indent="0">
              <a:buNone/>
              <a:defRPr sz="5400">
                <a:solidFill>
                  <a:schemeClr val="bg1"/>
                </a:solidFill>
              </a:defRPr>
            </a:lvl1pPr>
            <a:lvl2pPr marL="528512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809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green_wit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194BD74-DC1B-371E-1A8D-333B2F7BE4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50169" y="5453568"/>
            <a:ext cx="7559874" cy="6239453"/>
          </a:xfrm>
        </p:spPr>
        <p:txBody>
          <a:bodyPr anchor="ctr"/>
          <a:lstStyle>
            <a:lvl1pPr marL="14174" indent="0">
              <a:buNone/>
              <a:defRPr sz="5400">
                <a:solidFill>
                  <a:schemeClr val="bg1"/>
                </a:solidFill>
              </a:defRPr>
            </a:lvl1pPr>
            <a:lvl2pPr marL="528512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477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purple_wit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214E688-F99B-95EE-3A7A-80DE99E4C4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50169" y="5453568"/>
            <a:ext cx="7559874" cy="6239453"/>
          </a:xfrm>
        </p:spPr>
        <p:txBody>
          <a:bodyPr anchor="ctr"/>
          <a:lstStyle>
            <a:lvl1pPr marL="14174" indent="0">
              <a:buNone/>
              <a:defRPr sz="5400">
                <a:solidFill>
                  <a:schemeClr val="bg1"/>
                </a:solidFill>
              </a:defRPr>
            </a:lvl1pPr>
            <a:lvl2pPr marL="528512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979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midnight-blue_with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06BE00B-284B-1229-05B8-7FFF9DA0CC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50169" y="5453568"/>
            <a:ext cx="7559874" cy="6239453"/>
          </a:xfrm>
        </p:spPr>
        <p:txBody>
          <a:bodyPr anchor="ctr"/>
          <a:lstStyle>
            <a:lvl1pPr marL="14174" indent="0">
              <a:buNone/>
              <a:defRPr sz="5400">
                <a:solidFill>
                  <a:schemeClr val="bg1"/>
                </a:solidFill>
              </a:defRPr>
            </a:lvl1pPr>
            <a:lvl2pPr marL="528512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540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5671" y="1661222"/>
            <a:ext cx="10584657" cy="2400222"/>
          </a:xfrm>
          <a:prstGeom prst="rect">
            <a:avLst/>
          </a:prstGeom>
        </p:spPr>
        <p:txBody>
          <a:bodyPr vert="horz" lIns="0" tIns="45720" rIns="91440" bIns="0" rtlCol="0" anchor="t">
            <a:noAutofit/>
          </a:bodyPr>
          <a:lstStyle/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5671" y="4792398"/>
            <a:ext cx="10584657" cy="1067957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MSIPCMContentMarking" descr="{&quot;HashCode&quot;:171484491,&quot;Placement&quot;:&quot;Footer&quot;,&quot;Top&quot;:523.417664,&quot;Left&quot;:334.660858,&quot;SlideWidth&quot;:960,&quot;SlideHeight&quot;:540}">
            <a:extLst>
              <a:ext uri="{FF2B5EF4-FFF2-40B4-BE49-F238E27FC236}">
                <a16:creationId xmlns:a16="http://schemas.microsoft.com/office/drawing/2014/main" id="{A08AC4CD-D12F-1B4A-8FE8-A9FA71E1BDD5}"/>
              </a:ext>
            </a:extLst>
          </p:cNvPr>
          <p:cNvSpPr txBox="1"/>
          <p:nvPr userDrawn="1"/>
        </p:nvSpPr>
        <p:spPr>
          <a:xfrm>
            <a:off x="4781468" y="16822692"/>
            <a:ext cx="4153067" cy="12125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788">
                <a:solidFill>
                  <a:srgbClr val="737373"/>
                </a:solidFill>
                <a:latin typeface="Verdana Pro" panose="020B0604030504040204" pitchFamily="34" charset="0"/>
              </a:rPr>
              <a:t>Classified as internal/staff &amp; contractors by the European Medicines Agency </a:t>
            </a:r>
            <a:endParaRPr lang="en-NL" sz="788">
              <a:solidFill>
                <a:srgbClr val="737373"/>
              </a:solidFill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5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50" r:id="rId2"/>
    <p:sldLayoutId id="2147483751" r:id="rId3"/>
    <p:sldLayoutId id="2147483752" r:id="rId4"/>
    <p:sldLayoutId id="2147483753" r:id="rId5"/>
    <p:sldLayoutId id="2147483755" r:id="rId6"/>
  </p:sldLayoutIdLst>
  <p:hf hdr="0" dt="0"/>
  <p:txStyles>
    <p:titleStyle>
      <a:lvl1pPr algn="l" defTabSz="1028674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57168" indent="-242994" algn="l" defTabSz="1028674" rtl="0" eaLnBrk="1" latinLnBrk="0" hangingPunct="1">
        <a:lnSpc>
          <a:spcPct val="110000"/>
        </a:lnSpc>
        <a:spcBef>
          <a:spcPts val="0"/>
        </a:spcBef>
        <a:spcAft>
          <a:spcPts val="135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771506" indent="-242994" algn="l" defTabSz="1028674" rtl="0" eaLnBrk="1" latinLnBrk="0" hangingPunct="1">
        <a:lnSpc>
          <a:spcPct val="110000"/>
        </a:lnSpc>
        <a:spcBef>
          <a:spcPts val="0"/>
        </a:spcBef>
        <a:spcAft>
          <a:spcPts val="1350"/>
        </a:spcAft>
        <a:buFont typeface="Verdana Pro" panose="020B0604030504040204" pitchFamily="34" charset="0"/>
        <a:buChar char="◦"/>
        <a:defRPr sz="1575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42" indent="-242994" algn="l" defTabSz="1028674" rtl="0" eaLnBrk="1" latinLnBrk="0" hangingPunct="1">
        <a:lnSpc>
          <a:spcPct val="110000"/>
        </a:lnSpc>
        <a:spcBef>
          <a:spcPts val="0"/>
        </a:spcBef>
        <a:spcAft>
          <a:spcPts val="1350"/>
        </a:spcAft>
        <a:buFont typeface="Verdana Pro" panose="020B0604030504040204" pitchFamily="34" charset="0"/>
        <a:buChar char="–"/>
        <a:defRPr sz="1575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00180" indent="-242994" algn="l" defTabSz="1028674" rtl="0" eaLnBrk="1" latinLnBrk="0" hangingPunct="1">
        <a:lnSpc>
          <a:spcPct val="110000"/>
        </a:lnSpc>
        <a:spcBef>
          <a:spcPts val="563"/>
        </a:spcBef>
        <a:spcAft>
          <a:spcPts val="1350"/>
        </a:spcAft>
        <a:buFont typeface="Verdana Pro" panose="020B0604030504040204" pitchFamily="34" charset="0"/>
        <a:buChar char="–"/>
        <a:defRPr sz="1575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18" indent="-242994" algn="l" defTabSz="1028674" rtl="0" eaLnBrk="1" latinLnBrk="0" hangingPunct="1">
        <a:lnSpc>
          <a:spcPct val="110000"/>
        </a:lnSpc>
        <a:spcBef>
          <a:spcPts val="563"/>
        </a:spcBef>
        <a:spcAft>
          <a:spcPts val="1350"/>
        </a:spcAft>
        <a:buSzPct val="100000"/>
        <a:buFont typeface="Verdana Pro" panose="020B0604030504040204" pitchFamily="34" charset="0"/>
        <a:buChar char="–"/>
        <a:defRPr sz="1575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828854" indent="-257168" algn="l" defTabSz="1028674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192" indent="-257168" algn="l" defTabSz="1028674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528" indent="-257168" algn="l" defTabSz="1028674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866" indent="-257168" algn="l" defTabSz="1028674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674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algn="l" defTabSz="1028674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674" algn="l" defTabSz="1028674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12" algn="l" defTabSz="1028674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algn="l" defTabSz="1028674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686" algn="l" defTabSz="1028674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022" algn="l" defTabSz="1028674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360" algn="l" defTabSz="1028674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698" algn="l" defTabSz="1028674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401" userDrawn="1">
          <p15:clr>
            <a:srgbClr val="F26B43"/>
          </p15:clr>
        </p15:guide>
        <p15:guide id="2" pos="4320" userDrawn="1">
          <p15:clr>
            <a:srgbClr val="F26B43"/>
          </p15:clr>
        </p15:guide>
        <p15:guide id="3" pos="306" userDrawn="1">
          <p15:clr>
            <a:srgbClr val="F26B43"/>
          </p15:clr>
        </p15:guide>
        <p15:guide id="4" pos="8334" userDrawn="1">
          <p15:clr>
            <a:srgbClr val="F26B43"/>
          </p15:clr>
        </p15:guide>
        <p15:guide id="5" orient="horz" pos="2150" userDrawn="1">
          <p15:clr>
            <a:srgbClr val="F26B43"/>
          </p15:clr>
        </p15:guide>
        <p15:guide id="6" orient="horz" pos="9783" userDrawn="1">
          <p15:clr>
            <a:srgbClr val="F26B43"/>
          </p15:clr>
        </p15:guide>
        <p15:guide id="7" pos="851" userDrawn="1">
          <p15:clr>
            <a:srgbClr val="F26B43"/>
          </p15:clr>
        </p15:guide>
        <p15:guide id="8" pos="986" userDrawn="1">
          <p15:clr>
            <a:srgbClr val="F26B43"/>
          </p15:clr>
        </p15:guide>
        <p15:guide id="9" pos="1530" userDrawn="1">
          <p15:clr>
            <a:srgbClr val="F26B43"/>
          </p15:clr>
        </p15:guide>
        <p15:guide id="10" pos="2211" userDrawn="1">
          <p15:clr>
            <a:srgbClr val="F26B43"/>
          </p15:clr>
        </p15:guide>
        <p15:guide id="11" pos="1666" userDrawn="1">
          <p15:clr>
            <a:srgbClr val="F26B43"/>
          </p15:clr>
        </p15:guide>
        <p15:guide id="12" pos="4253" userDrawn="1">
          <p15:clr>
            <a:srgbClr val="F26B43"/>
          </p15:clr>
        </p15:guide>
        <p15:guide id="13" pos="4388" userDrawn="1">
          <p15:clr>
            <a:srgbClr val="F26B43"/>
          </p15:clr>
        </p15:guide>
        <p15:guide id="14" pos="4932" userDrawn="1">
          <p15:clr>
            <a:srgbClr val="F26B43"/>
          </p15:clr>
        </p15:guide>
        <p15:guide id="15" pos="5068" userDrawn="1">
          <p15:clr>
            <a:srgbClr val="F26B43"/>
          </p15:clr>
        </p15:guide>
        <p15:guide id="16" pos="5613" userDrawn="1">
          <p15:clr>
            <a:srgbClr val="F26B43"/>
          </p15:clr>
        </p15:guide>
        <p15:guide id="17" pos="5750" userDrawn="1">
          <p15:clr>
            <a:srgbClr val="F26B43"/>
          </p15:clr>
        </p15:guide>
        <p15:guide id="18" pos="6292" userDrawn="1">
          <p15:clr>
            <a:srgbClr val="F26B43"/>
          </p15:clr>
        </p15:guide>
        <p15:guide id="19" pos="6429" userDrawn="1">
          <p15:clr>
            <a:srgbClr val="F26B43"/>
          </p15:clr>
        </p15:guide>
        <p15:guide id="20" pos="6974" userDrawn="1">
          <p15:clr>
            <a:srgbClr val="F26B43"/>
          </p15:clr>
        </p15:guide>
        <p15:guide id="21" pos="7110" userDrawn="1">
          <p15:clr>
            <a:srgbClr val="F26B43"/>
          </p15:clr>
        </p15:guide>
        <p15:guide id="22" pos="7655" userDrawn="1">
          <p15:clr>
            <a:srgbClr val="F26B43"/>
          </p15:clr>
        </p15:guide>
        <p15:guide id="23" pos="7790" userDrawn="1">
          <p15:clr>
            <a:srgbClr val="F26B43"/>
          </p15:clr>
        </p15:guide>
        <p15:guide id="24" pos="2348" userDrawn="1">
          <p15:clr>
            <a:srgbClr val="F26B43"/>
          </p15:clr>
        </p15:guide>
        <p15:guide id="25" pos="2890" userDrawn="1">
          <p15:clr>
            <a:srgbClr val="F26B43"/>
          </p15:clr>
        </p15:guide>
        <p15:guide id="26" pos="3027" userDrawn="1">
          <p15:clr>
            <a:srgbClr val="F26B43"/>
          </p15:clr>
        </p15:guide>
        <p15:guide id="27" pos="3572" userDrawn="1">
          <p15:clr>
            <a:srgbClr val="F26B43"/>
          </p15:clr>
        </p15:guide>
        <p15:guide id="28" pos="3708" userDrawn="1">
          <p15:clr>
            <a:srgbClr val="F26B43"/>
          </p15:clr>
        </p15:guide>
        <p15:guide id="29" orient="horz" pos="2603" userDrawn="1">
          <p15:clr>
            <a:srgbClr val="F26B43"/>
          </p15:clr>
        </p15:guide>
        <p15:guide id="30" orient="horz" pos="10391" userDrawn="1">
          <p15:clr>
            <a:srgbClr val="F26B43"/>
          </p15:clr>
        </p15:guide>
        <p15:guide id="31" orient="horz" pos="9331" userDrawn="1">
          <p15:clr>
            <a:srgbClr val="F26B43"/>
          </p15:clr>
        </p15:guide>
        <p15:guide id="33" orient="horz" pos="6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7A0852-AC04-65A2-6A5F-C8A1224DB0B4}"/>
              </a:ext>
            </a:extLst>
          </p:cNvPr>
          <p:cNvSpPr txBox="1"/>
          <p:nvPr/>
        </p:nvSpPr>
        <p:spPr>
          <a:xfrm>
            <a:off x="3429000" y="7676462"/>
            <a:ext cx="6858000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51CA87-CB06-47C9-2CE0-98B421982F47}"/>
              </a:ext>
            </a:extLst>
          </p:cNvPr>
          <p:cNvSpPr>
            <a:spLocks/>
          </p:cNvSpPr>
          <p:nvPr/>
        </p:nvSpPr>
        <p:spPr>
          <a:xfrm>
            <a:off x="1" y="8573294"/>
            <a:ext cx="13716000" cy="85732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70940F-F93E-EC17-0311-DEC156D07C16}"/>
              </a:ext>
            </a:extLst>
          </p:cNvPr>
          <p:cNvSpPr>
            <a:spLocks/>
          </p:cNvSpPr>
          <p:nvPr/>
        </p:nvSpPr>
        <p:spPr>
          <a:xfrm>
            <a:off x="1" y="0"/>
            <a:ext cx="13716000" cy="860100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A4A6C7A-0A8A-45E5-4411-84A6771656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99"/>
          <a:stretch>
            <a:fillRect/>
          </a:stretch>
        </p:blipFill>
        <p:spPr bwMode="auto">
          <a:xfrm>
            <a:off x="7594023" y="1058142"/>
            <a:ext cx="6121977" cy="1503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8CFAD7-4A3A-336E-15D7-957DC779F316}"/>
              </a:ext>
            </a:extLst>
          </p:cNvPr>
          <p:cNvSpPr txBox="1"/>
          <p:nvPr/>
        </p:nvSpPr>
        <p:spPr>
          <a:xfrm>
            <a:off x="867832" y="4545830"/>
            <a:ext cx="11980335" cy="3437483"/>
          </a:xfrm>
          <a:prstGeom prst="rect">
            <a:avLst/>
          </a:prstGeom>
          <a:noFill/>
        </p:spPr>
        <p:txBody>
          <a:bodyPr wrap="square" lIns="51438" tIns="25719" rIns="51438" bIns="25719" rtlCol="0" anchor="t">
            <a:spAutoFit/>
          </a:bodyPr>
          <a:lstStyle/>
          <a:p>
            <a:r>
              <a:rPr lang="en-NL" sz="11000" b="1" dirty="0">
                <a:solidFill>
                  <a:srgbClr val="B44D4D"/>
                </a:solidFill>
                <a:latin typeface="Verdana Pro SemiBold"/>
              </a:rPr>
              <a:t>It takes</a:t>
            </a:r>
          </a:p>
          <a:p>
            <a:r>
              <a:rPr lang="en-NL" sz="11000" b="1" dirty="0">
                <a:solidFill>
                  <a:srgbClr val="B44D4D"/>
                </a:solidFill>
                <a:latin typeface="Verdana Pro SemiBold"/>
              </a:rPr>
              <a:t>a team.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20A6ED-2080-37AD-06D6-22C8CD9094C6}"/>
              </a:ext>
            </a:extLst>
          </p:cNvPr>
          <p:cNvSpPr txBox="1"/>
          <p:nvPr/>
        </p:nvSpPr>
        <p:spPr>
          <a:xfrm>
            <a:off x="867832" y="1146654"/>
            <a:ext cx="8527628" cy="1771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lv-LV" sz="48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Kopīgs darbs, lai nodrošinātu zāļu pieejamību</a:t>
            </a:r>
            <a:endParaRPr lang="lv-LV" sz="4800" b="1" noProof="0" dirty="0">
              <a:solidFill>
                <a:srgbClr val="B44D4D"/>
              </a:solidFill>
              <a:latin typeface="Verdana Pro SemiBold" panose="020B060403050404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3E6CFF-5898-38A9-8CD3-BB8419917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669" y="9019346"/>
            <a:ext cx="1151722" cy="18582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66A06E-B115-0BD0-0B4E-960FCF3A3574}"/>
              </a:ext>
            </a:extLst>
          </p:cNvPr>
          <p:cNvSpPr txBox="1"/>
          <p:nvPr/>
        </p:nvSpPr>
        <p:spPr>
          <a:xfrm>
            <a:off x="1759372" y="12862396"/>
            <a:ext cx="8527628" cy="620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lv-LV" sz="32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Eiropā vienota kampaņa</a:t>
            </a:r>
            <a:endParaRPr lang="lv-LV" sz="3200" b="1" noProof="0" dirty="0">
              <a:solidFill>
                <a:srgbClr val="B44D4D"/>
              </a:solidFill>
              <a:latin typeface="Verdana Pro SemiBold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09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B0B01-16D0-CAB5-7F67-5F843DBAC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63467FF-B15D-1B65-1A3D-EA40B7F1AFAE}"/>
              </a:ext>
            </a:extLst>
          </p:cNvPr>
          <p:cNvSpPr>
            <a:spLocks/>
          </p:cNvSpPr>
          <p:nvPr/>
        </p:nvSpPr>
        <p:spPr>
          <a:xfrm>
            <a:off x="1" y="-1"/>
            <a:ext cx="10123335" cy="1714658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6A29CE-5AB7-2AD6-102B-04A1C997A3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852"/>
          <a:stretch>
            <a:fillRect/>
          </a:stretch>
        </p:blipFill>
        <p:spPr>
          <a:xfrm rot="10800000">
            <a:off x="1541228" y="76199"/>
            <a:ext cx="7040880" cy="59441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9E998FA-96D0-F619-274A-D4F5768D42F4}"/>
              </a:ext>
            </a:extLst>
          </p:cNvPr>
          <p:cNvSpPr>
            <a:spLocks/>
          </p:cNvSpPr>
          <p:nvPr/>
        </p:nvSpPr>
        <p:spPr>
          <a:xfrm>
            <a:off x="11585607" y="-1"/>
            <a:ext cx="2130393" cy="171465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AD0142-E15B-1E63-F8CD-95E1050A2388}"/>
              </a:ext>
            </a:extLst>
          </p:cNvPr>
          <p:cNvSpPr txBox="1"/>
          <p:nvPr/>
        </p:nvSpPr>
        <p:spPr>
          <a:xfrm>
            <a:off x="1187661" y="4379117"/>
            <a:ext cx="8156330" cy="84375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S</a:t>
            </a:r>
            <a:r>
              <a:rPr lang="lv-LV" sz="4800" noProof="0" dirty="0">
                <a:solidFill>
                  <a:srgbClr val="B44D4D"/>
                </a:solidFill>
                <a:latin typeface="Verdana Pro Light"/>
              </a:rPr>
              <a:t>niedz padomus iedzīvotājiem par zāļu lietošanu;</a:t>
            </a:r>
          </a:p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/>
              </a:rPr>
              <a:t>Izsniedz zāles;</a:t>
            </a:r>
          </a:p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/>
              </a:rPr>
              <a:t>Konsultē par zāļu lietošanu, kā arī par iespējamiem zāļu analogiem.</a:t>
            </a:r>
          </a:p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endParaRPr lang="lv-LV" sz="4800" noProof="0" dirty="0">
              <a:solidFill>
                <a:srgbClr val="B44D4D"/>
              </a:solidFill>
              <a:latin typeface="Verdana Pro Ligh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788EFC-ACE2-6CDC-3737-78E1BDBEE751}"/>
              </a:ext>
            </a:extLst>
          </p:cNvPr>
          <p:cNvSpPr/>
          <p:nvPr/>
        </p:nvSpPr>
        <p:spPr>
          <a:xfrm rot="16200000">
            <a:off x="2327308" y="7299570"/>
            <a:ext cx="17805400" cy="2596660"/>
          </a:xfrm>
          <a:prstGeom prst="rect">
            <a:avLst/>
          </a:prstGeom>
          <a:solidFill>
            <a:srgbClr val="F0676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CF3E00E-0A97-B89A-3505-5315EE1EC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1571" y="5422974"/>
            <a:ext cx="3022600" cy="4876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82CC05-9440-67DE-2D7E-F1CCE295BE81}"/>
              </a:ext>
            </a:extLst>
          </p:cNvPr>
          <p:cNvSpPr txBox="1"/>
          <p:nvPr/>
        </p:nvSpPr>
        <p:spPr>
          <a:xfrm>
            <a:off x="1399461" y="1302822"/>
            <a:ext cx="8886791" cy="1713934"/>
          </a:xfrm>
          <a:prstGeom prst="rect">
            <a:avLst/>
          </a:prstGeom>
          <a:noFill/>
        </p:spPr>
        <p:txBody>
          <a:bodyPr wrap="square" lIns="51438" tIns="25719" rIns="51438" bIns="25719" rtlCol="0" anchor="t">
            <a:spAutoFit/>
          </a:bodyPr>
          <a:lstStyle/>
          <a:p>
            <a:r>
              <a:rPr lang="en-GB" sz="5400" dirty="0">
                <a:solidFill>
                  <a:srgbClr val="B44D4D"/>
                </a:solidFill>
                <a:latin typeface="Verdana Pro" panose="020B0604030504040204" pitchFamily="34" charset="0"/>
              </a:rPr>
              <a:t>FARMACEITI</a:t>
            </a:r>
            <a:endParaRPr lang="en-GB" sz="5400" dirty="0">
              <a:solidFill>
                <a:srgbClr val="B44D4D"/>
              </a:solidFill>
            </a:endParaRPr>
          </a:p>
          <a:p>
            <a:endParaRPr lang="en-GB" sz="5400" dirty="0">
              <a:solidFill>
                <a:srgbClr val="B4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146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937DE-FE2A-E519-B990-CD407541A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E5B0A5-DBE1-8150-4EE8-CA14C5056AD4}"/>
              </a:ext>
            </a:extLst>
          </p:cNvPr>
          <p:cNvSpPr>
            <a:spLocks/>
          </p:cNvSpPr>
          <p:nvPr/>
        </p:nvSpPr>
        <p:spPr>
          <a:xfrm>
            <a:off x="1" y="-1"/>
            <a:ext cx="13716000" cy="1714658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AAA2D66-770D-5E67-F17B-6A0D539545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442"/>
          <a:stretch>
            <a:fillRect/>
          </a:stretch>
        </p:blipFill>
        <p:spPr>
          <a:xfrm rot="10800000">
            <a:off x="4868861" y="11135632"/>
            <a:ext cx="7870336" cy="60109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F3363BE-1E0E-A55E-C774-7076E893155E}"/>
              </a:ext>
            </a:extLst>
          </p:cNvPr>
          <p:cNvSpPr>
            <a:spLocks/>
          </p:cNvSpPr>
          <p:nvPr/>
        </p:nvSpPr>
        <p:spPr>
          <a:xfrm>
            <a:off x="1" y="-1"/>
            <a:ext cx="976801" cy="171465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BD0A59-DAD1-A866-AC8A-81D05DEB805E}"/>
              </a:ext>
            </a:extLst>
          </p:cNvPr>
          <p:cNvSpPr/>
          <p:nvPr/>
        </p:nvSpPr>
        <p:spPr>
          <a:xfrm rot="5400000">
            <a:off x="-6652967" y="7401170"/>
            <a:ext cx="17856200" cy="2596660"/>
          </a:xfrm>
          <a:prstGeom prst="rect">
            <a:avLst/>
          </a:prstGeom>
          <a:solidFill>
            <a:srgbClr val="F0676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C306F90-4CB9-0ED4-0F3C-C49D6C7D4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50862" y="3204727"/>
            <a:ext cx="3022600" cy="4876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BEE9CE-C7CD-47A3-5918-8BBE0316060F}"/>
              </a:ext>
            </a:extLst>
          </p:cNvPr>
          <p:cNvSpPr txBox="1"/>
          <p:nvPr/>
        </p:nvSpPr>
        <p:spPr>
          <a:xfrm>
            <a:off x="4482072" y="3586938"/>
            <a:ext cx="8643911" cy="91700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Izraksta drošus un efektīvus zāļu analogus;</a:t>
            </a:r>
          </a:p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Sazinās ar farmaceitiem par zāļu pieejamības jautājumiem, ja nepieciešams, lai pacientam tiktu nodrošinātas pieejamās zāles.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endParaRPr lang="lv-LV" sz="4800" noProof="0" dirty="0">
              <a:solidFill>
                <a:srgbClr val="B44D4D"/>
              </a:solidFill>
              <a:latin typeface="Verdana Pro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D417FA-D823-437D-3D6D-699A9BD47FFE}"/>
              </a:ext>
            </a:extLst>
          </p:cNvPr>
          <p:cNvSpPr txBox="1"/>
          <p:nvPr/>
        </p:nvSpPr>
        <p:spPr>
          <a:xfrm>
            <a:off x="4829208" y="945994"/>
            <a:ext cx="8886791" cy="3375927"/>
          </a:xfrm>
          <a:prstGeom prst="rect">
            <a:avLst/>
          </a:prstGeom>
          <a:noFill/>
        </p:spPr>
        <p:txBody>
          <a:bodyPr wrap="square" lIns="51438" tIns="25719" rIns="51438" bIns="25719" rtlCol="0" anchor="t">
            <a:spAutoFit/>
          </a:bodyPr>
          <a:lstStyle/>
          <a:p>
            <a:r>
              <a:rPr lang="en-GB" sz="5400" dirty="0">
                <a:solidFill>
                  <a:srgbClr val="B44D4D"/>
                </a:solidFill>
                <a:latin typeface="Verdana Pro" panose="020B0604030504040204" pitchFamily="34" charset="0"/>
              </a:rPr>
              <a:t>VESELĪBAS APRŪPES SPECIĀLISTI</a:t>
            </a:r>
            <a:endParaRPr lang="en-NL" sz="5400" dirty="0">
              <a:solidFill>
                <a:srgbClr val="B44D4D"/>
              </a:solidFill>
              <a:latin typeface="Verdana Pro" panose="020B0604030504040204" pitchFamily="34" charset="0"/>
            </a:endParaRPr>
          </a:p>
          <a:p>
            <a:endParaRPr lang="en-GB" sz="5400" dirty="0">
              <a:solidFill>
                <a:srgbClr val="B44D4D"/>
              </a:solidFill>
              <a:latin typeface="Verdana Pro"/>
            </a:endParaRPr>
          </a:p>
          <a:p>
            <a:endParaRPr lang="en-GB" sz="5400" dirty="0">
              <a:solidFill>
                <a:srgbClr val="B44D4D"/>
              </a:solidFill>
              <a:latin typeface="Verdana Pro"/>
            </a:endParaRPr>
          </a:p>
        </p:txBody>
      </p:sp>
    </p:spTree>
    <p:extLst>
      <p:ext uri="{BB962C8B-B14F-4D97-AF65-F5344CB8AC3E}">
        <p14:creationId xmlns:p14="http://schemas.microsoft.com/office/powerpoint/2010/main" val="2893890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A0C37-6FBA-6669-1D38-4713E8E20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3C63223-F8C7-A9F5-7273-39017B786D21}"/>
              </a:ext>
            </a:extLst>
          </p:cNvPr>
          <p:cNvSpPr>
            <a:spLocks/>
          </p:cNvSpPr>
          <p:nvPr/>
        </p:nvSpPr>
        <p:spPr>
          <a:xfrm>
            <a:off x="1" y="0"/>
            <a:ext cx="13716000" cy="1303829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145A7F5-724A-3856-4051-FE6CFDACEB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693"/>
          <a:stretch>
            <a:fillRect/>
          </a:stretch>
        </p:blipFill>
        <p:spPr>
          <a:xfrm rot="5400000">
            <a:off x="5995833" y="3269255"/>
            <a:ext cx="8359618" cy="708071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BEE265-6BE8-BDE7-9FC2-95CCCA661972}"/>
              </a:ext>
            </a:extLst>
          </p:cNvPr>
          <p:cNvSpPr>
            <a:spLocks/>
          </p:cNvSpPr>
          <p:nvPr/>
        </p:nvSpPr>
        <p:spPr>
          <a:xfrm>
            <a:off x="1" y="12723222"/>
            <a:ext cx="13716000" cy="44233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DA307-333B-E669-5F95-5C14209D767F}"/>
              </a:ext>
            </a:extLst>
          </p:cNvPr>
          <p:cNvSpPr txBox="1"/>
          <p:nvPr/>
        </p:nvSpPr>
        <p:spPr>
          <a:xfrm>
            <a:off x="1349409" y="4663256"/>
            <a:ext cx="11017183" cy="57783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Uzrauga zāļu pieejamību;</a:t>
            </a:r>
          </a:p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Sadarbojas ar ražotājiem un vairumtirgotājiem;</a:t>
            </a:r>
          </a:p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/>
              </a:rPr>
              <a:t>Komunicē ar ārstu profesionālajām asociācijām un iestādēm.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endParaRPr lang="lv-LV" sz="4800" b="1" noProof="0" dirty="0">
              <a:solidFill>
                <a:srgbClr val="B44D4D"/>
              </a:solidFill>
              <a:latin typeface="Verdana Pro SemiBold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3E5E12-F97E-FCF6-D70C-5C2042F063F6}"/>
              </a:ext>
            </a:extLst>
          </p:cNvPr>
          <p:cNvSpPr>
            <a:spLocks/>
          </p:cNvSpPr>
          <p:nvPr/>
        </p:nvSpPr>
        <p:spPr>
          <a:xfrm>
            <a:off x="1" y="13038293"/>
            <a:ext cx="13716000" cy="22533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2FD343-62C5-011E-5C72-CA604E90EA73}"/>
              </a:ext>
            </a:extLst>
          </p:cNvPr>
          <p:cNvSpPr/>
          <p:nvPr/>
        </p:nvSpPr>
        <p:spPr>
          <a:xfrm>
            <a:off x="-248194" y="12300487"/>
            <a:ext cx="14212388" cy="2596660"/>
          </a:xfrm>
          <a:prstGeom prst="rect">
            <a:avLst/>
          </a:prstGeom>
          <a:solidFill>
            <a:srgbClr val="F0676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BC4B329-994D-ADD5-51C3-5930EBAE4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346700" y="11232581"/>
            <a:ext cx="3022600" cy="4876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0CF3EF-CEDD-A96E-3AB7-EDA55912E748}"/>
              </a:ext>
            </a:extLst>
          </p:cNvPr>
          <p:cNvSpPr txBox="1"/>
          <p:nvPr/>
        </p:nvSpPr>
        <p:spPr>
          <a:xfrm>
            <a:off x="1349409" y="1371254"/>
            <a:ext cx="11452191" cy="2544930"/>
          </a:xfrm>
          <a:prstGeom prst="rect">
            <a:avLst/>
          </a:prstGeom>
          <a:noFill/>
        </p:spPr>
        <p:txBody>
          <a:bodyPr wrap="square" lIns="51438" tIns="25719" rIns="51438" bIns="25719" rtlCol="0" anchor="t">
            <a:spAutoFit/>
          </a:bodyPr>
          <a:lstStyle/>
          <a:p>
            <a:r>
              <a:rPr lang="en-GB" sz="5400" dirty="0">
                <a:solidFill>
                  <a:srgbClr val="B44D4D"/>
                </a:solidFill>
                <a:latin typeface="Verdana Pro" panose="020B0604030504040204" pitchFamily="34" charset="0"/>
              </a:rPr>
              <a:t>ZĀĻU VALSTS AĢENTŪRA UN EIROPAS ZĀĻU AĢENTŪRA</a:t>
            </a:r>
            <a:endParaRPr lang="en-NL" sz="5400" dirty="0">
              <a:solidFill>
                <a:srgbClr val="B44D4D"/>
              </a:solidFill>
              <a:latin typeface="Verdana Pro" panose="020B0604030504040204" pitchFamily="34" charset="0"/>
            </a:endParaRPr>
          </a:p>
          <a:p>
            <a:endParaRPr lang="en-NL" sz="5400" dirty="0">
              <a:solidFill>
                <a:srgbClr val="B44D4D"/>
              </a:solidFill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67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167C8-DBF2-D1AF-4740-87C586FAD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D8B2B3-1FF8-1A67-FF9C-7E5B3B6D6787}"/>
              </a:ext>
            </a:extLst>
          </p:cNvPr>
          <p:cNvSpPr>
            <a:spLocks/>
          </p:cNvSpPr>
          <p:nvPr/>
        </p:nvSpPr>
        <p:spPr>
          <a:xfrm>
            <a:off x="1" y="4108295"/>
            <a:ext cx="13716000" cy="1303829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E449DE-F9BB-BFCE-5FD7-533FF77D47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431"/>
          <a:stretch>
            <a:fillRect/>
          </a:stretch>
        </p:blipFill>
        <p:spPr>
          <a:xfrm rot="10800000">
            <a:off x="5295898" y="10332838"/>
            <a:ext cx="8001001" cy="68137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306FB52-6CAB-962C-64C4-9A78172BE961}"/>
              </a:ext>
            </a:extLst>
          </p:cNvPr>
          <p:cNvSpPr>
            <a:spLocks/>
          </p:cNvSpPr>
          <p:nvPr/>
        </p:nvSpPr>
        <p:spPr>
          <a:xfrm>
            <a:off x="1" y="-1"/>
            <a:ext cx="13716000" cy="44233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544083-CDF3-132A-4902-8AE8BE0A7BF5}"/>
              </a:ext>
            </a:extLst>
          </p:cNvPr>
          <p:cNvSpPr/>
          <p:nvPr/>
        </p:nvSpPr>
        <p:spPr>
          <a:xfrm>
            <a:off x="-248194" y="1944280"/>
            <a:ext cx="14212388" cy="2596660"/>
          </a:xfrm>
          <a:prstGeom prst="rect">
            <a:avLst/>
          </a:prstGeom>
          <a:solidFill>
            <a:srgbClr val="F0676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FE8FE83-B131-B16A-B505-6DE0F21CF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46700" y="876374"/>
            <a:ext cx="3022600" cy="4876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85B138-B1D9-DD0F-C25E-A549403A993F}"/>
              </a:ext>
            </a:extLst>
          </p:cNvPr>
          <p:cNvSpPr txBox="1"/>
          <p:nvPr/>
        </p:nvSpPr>
        <p:spPr>
          <a:xfrm>
            <a:off x="1482875" y="6008089"/>
            <a:ext cx="10750250" cy="1713934"/>
          </a:xfrm>
          <a:prstGeom prst="rect">
            <a:avLst/>
          </a:prstGeom>
          <a:noFill/>
        </p:spPr>
        <p:txBody>
          <a:bodyPr wrap="square" lIns="51438" tIns="25719" rIns="51438" bIns="25719" rtlCol="0" anchor="t">
            <a:spAutoFit/>
          </a:bodyPr>
          <a:lstStyle/>
          <a:p>
            <a:r>
              <a:rPr lang="en-GB" sz="5400" dirty="0">
                <a:solidFill>
                  <a:srgbClr val="B44D4D"/>
                </a:solidFill>
              </a:rPr>
              <a:t>PACIENTI</a:t>
            </a:r>
          </a:p>
          <a:p>
            <a:endParaRPr lang="en-GB" sz="5400" dirty="0">
              <a:solidFill>
                <a:srgbClr val="B44D4D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FE7C13-DD06-BC93-F01F-FE1F7576AC9F}"/>
              </a:ext>
            </a:extLst>
          </p:cNvPr>
          <p:cNvSpPr txBox="1"/>
          <p:nvPr/>
        </p:nvSpPr>
        <p:spPr>
          <a:xfrm>
            <a:off x="1028820" y="7791944"/>
            <a:ext cx="12092819" cy="6664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Ir informēti par zālēm, ko tiem jālieto;</a:t>
            </a:r>
          </a:p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Konsultējas ar ārstu vai farmaceitu;</a:t>
            </a:r>
          </a:p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Ja zāles jālieto regulāri, neatliek zāļu iegādi uz pēdējo brīdi;</a:t>
            </a:r>
          </a:p>
          <a:p>
            <a:pPr marL="685800" indent="-685800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§"/>
            </a:pPr>
            <a:r>
              <a:rPr lang="lv-LV" sz="4800" noProof="0" dirty="0">
                <a:solidFill>
                  <a:srgbClr val="B44D4D"/>
                </a:solidFill>
                <a:latin typeface="Verdana Pro Light" panose="020B0304030504040204" pitchFamily="34" charset="0"/>
              </a:rPr>
              <a:t>Neveido liekus zāļu uzkrājumus un neiegādājas zāles nepamatoti lielā daudzumā.  </a:t>
            </a:r>
          </a:p>
        </p:txBody>
      </p:sp>
    </p:spTree>
    <p:extLst>
      <p:ext uri="{BB962C8B-B14F-4D97-AF65-F5344CB8AC3E}">
        <p14:creationId xmlns:p14="http://schemas.microsoft.com/office/powerpoint/2010/main" val="967141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5EFCD-A753-97A5-910F-1E44A19BE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E040E9-D35F-7B47-7A4D-DC2D5A43FD7C}"/>
              </a:ext>
            </a:extLst>
          </p:cNvPr>
          <p:cNvSpPr txBox="1"/>
          <p:nvPr/>
        </p:nvSpPr>
        <p:spPr>
          <a:xfrm>
            <a:off x="3429000" y="7676462"/>
            <a:ext cx="6858000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F9D09F-5543-669A-4A58-35BD845AFC54}"/>
              </a:ext>
            </a:extLst>
          </p:cNvPr>
          <p:cNvSpPr>
            <a:spLocks/>
          </p:cNvSpPr>
          <p:nvPr/>
        </p:nvSpPr>
        <p:spPr>
          <a:xfrm>
            <a:off x="1" y="8573294"/>
            <a:ext cx="13716000" cy="85732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3C408F-0141-D887-1B85-E3613C77D32B}"/>
              </a:ext>
            </a:extLst>
          </p:cNvPr>
          <p:cNvSpPr>
            <a:spLocks/>
          </p:cNvSpPr>
          <p:nvPr/>
        </p:nvSpPr>
        <p:spPr>
          <a:xfrm>
            <a:off x="1" y="0"/>
            <a:ext cx="13716000" cy="860100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187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B13DE4B-F0FE-CB9C-DE8E-208F584FE7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99"/>
          <a:stretch>
            <a:fillRect/>
          </a:stretch>
        </p:blipFill>
        <p:spPr bwMode="auto">
          <a:xfrm>
            <a:off x="7594023" y="1058142"/>
            <a:ext cx="6121977" cy="1503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F01DD2-D457-F91D-EC04-AD9D0DA33F6D}"/>
              </a:ext>
            </a:extLst>
          </p:cNvPr>
          <p:cNvSpPr txBox="1"/>
          <p:nvPr/>
        </p:nvSpPr>
        <p:spPr>
          <a:xfrm>
            <a:off x="867832" y="4888730"/>
            <a:ext cx="11980335" cy="3437483"/>
          </a:xfrm>
          <a:prstGeom prst="rect">
            <a:avLst/>
          </a:prstGeom>
          <a:noFill/>
        </p:spPr>
        <p:txBody>
          <a:bodyPr wrap="square" lIns="51438" tIns="25719" rIns="51438" bIns="25719" rtlCol="0" anchor="t">
            <a:spAutoFit/>
          </a:bodyPr>
          <a:lstStyle/>
          <a:p>
            <a:r>
              <a:rPr lang="en-NL" sz="11000" b="1" dirty="0">
                <a:solidFill>
                  <a:srgbClr val="B44D4D"/>
                </a:solidFill>
                <a:latin typeface="Verdana Pro SemiBold"/>
              </a:rPr>
              <a:t>It takes</a:t>
            </a:r>
          </a:p>
          <a:p>
            <a:r>
              <a:rPr lang="en-NL" sz="11000" b="1" dirty="0">
                <a:solidFill>
                  <a:srgbClr val="B44D4D"/>
                </a:solidFill>
                <a:latin typeface="Verdana Pro SemiBold"/>
              </a:rPr>
              <a:t>a team.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F228DB-501D-33DC-25F9-DE16A1CD2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669" y="9019346"/>
            <a:ext cx="1151722" cy="185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44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74D9D39-8D16-049C-18AF-43B9CE07C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F118FBB-9FC9-ED98-0B25-ADB82EE69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3" y="597766"/>
            <a:ext cx="5826414" cy="1022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EE85C223-1BF1-7400-C200-8BB97EF16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980" y="2398857"/>
            <a:ext cx="2625302" cy="708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0BDBBEA-4C59-C837-3470-430FF5B61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085" y="5941551"/>
            <a:ext cx="2625302" cy="355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0AA27C-B5B1-AEE2-8511-BAEC532B4160}"/>
              </a:ext>
            </a:extLst>
          </p:cNvPr>
          <p:cNvSpPr/>
          <p:nvPr/>
        </p:nvSpPr>
        <p:spPr>
          <a:xfrm>
            <a:off x="1662799" y="13677772"/>
            <a:ext cx="1755759" cy="175575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7F5819-2028-DBB6-F6B2-BBF7412FEFA3}"/>
              </a:ext>
            </a:extLst>
          </p:cNvPr>
          <p:cNvSpPr/>
          <p:nvPr/>
        </p:nvSpPr>
        <p:spPr>
          <a:xfrm>
            <a:off x="3774641" y="13677772"/>
            <a:ext cx="1755759" cy="175575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C531CD-E39A-F8D3-6C51-3E24BF6E95CB}"/>
              </a:ext>
            </a:extLst>
          </p:cNvPr>
          <p:cNvSpPr/>
          <p:nvPr/>
        </p:nvSpPr>
        <p:spPr>
          <a:xfrm>
            <a:off x="5947770" y="13677772"/>
            <a:ext cx="1755759" cy="1755759"/>
          </a:xfrm>
          <a:prstGeom prst="rect">
            <a:avLst/>
          </a:prstGeom>
          <a:solidFill>
            <a:srgbClr val="F067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CFAA9-C7D7-8BBC-29FA-D15EA446B19F}"/>
              </a:ext>
            </a:extLst>
          </p:cNvPr>
          <p:cNvSpPr/>
          <p:nvPr/>
        </p:nvSpPr>
        <p:spPr>
          <a:xfrm>
            <a:off x="8120899" y="13677772"/>
            <a:ext cx="1755759" cy="1755759"/>
          </a:xfrm>
          <a:prstGeom prst="rect">
            <a:avLst/>
          </a:prstGeom>
          <a:solidFill>
            <a:srgbClr val="B44D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39449B-F3CC-9CD3-1F43-FDF4A22833A7}"/>
              </a:ext>
            </a:extLst>
          </p:cNvPr>
          <p:cNvSpPr/>
          <p:nvPr/>
        </p:nvSpPr>
        <p:spPr>
          <a:xfrm>
            <a:off x="10232741" y="13677772"/>
            <a:ext cx="1755759" cy="1755759"/>
          </a:xfrm>
          <a:prstGeom prst="rect">
            <a:avLst/>
          </a:prstGeom>
          <a:solidFill>
            <a:srgbClr val="7834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A3050C-39F0-F242-7EB2-A8DBBFEBF5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543102" y="9142608"/>
            <a:ext cx="3022600" cy="4876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B456DB-562E-1C01-8508-8276D6C5B2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4759" y="10825709"/>
            <a:ext cx="1151722" cy="185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71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MA 2024">
      <a:dk1>
        <a:srgbClr val="000000"/>
      </a:dk1>
      <a:lt1>
        <a:srgbClr val="FFFFFF"/>
      </a:lt1>
      <a:dk2>
        <a:srgbClr val="072B5D"/>
      </a:dk2>
      <a:lt2>
        <a:srgbClr val="E7E6E6"/>
      </a:lt2>
      <a:accent1>
        <a:srgbClr val="003399"/>
      </a:accent1>
      <a:accent2>
        <a:srgbClr val="3AB9A3"/>
      </a:accent2>
      <a:accent3>
        <a:srgbClr val="0D6DFB"/>
      </a:accent3>
      <a:accent4>
        <a:srgbClr val="FECB00"/>
      </a:accent4>
      <a:accent5>
        <a:srgbClr val="C7CBE6"/>
      </a:accent5>
      <a:accent6>
        <a:srgbClr val="74197B"/>
      </a:accent6>
      <a:hlink>
        <a:srgbClr val="0D6DFC"/>
      </a:hlink>
      <a:folHlink>
        <a:srgbClr val="75197C"/>
      </a:folHlink>
    </a:clrScheme>
    <a:fontScheme name="EMA Verdana Pro">
      <a:majorFont>
        <a:latin typeface="Verdana Pro"/>
        <a:ea typeface=""/>
        <a:cs typeface=""/>
      </a:majorFont>
      <a:minorFont>
        <a:latin typeface="Verdana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3D41EF0-CC24-7A4D-BFFC-60332F858CB2}" vid="{6099E17C-5264-5F45-A609-2FECE4F491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89F80258CD0E4E94D9AE3C4517071C" ma:contentTypeVersion="9" ma:contentTypeDescription="Create a new document." ma:contentTypeScope="" ma:versionID="a6ddb89e6507ea1ff9af66cc4413f5e5">
  <xsd:schema xmlns:xsd="http://www.w3.org/2001/XMLSchema" xmlns:xs="http://www.w3.org/2001/XMLSchema" xmlns:p="http://schemas.microsoft.com/office/2006/metadata/properties" xmlns:ns3="6dd83c29-40d8-4733-82e1-1520fa49479c" targetNamespace="http://schemas.microsoft.com/office/2006/metadata/properties" ma:root="true" ma:fieldsID="904b87b01da89331213164eae6dbdf65" ns3:_="">
    <xsd:import namespace="6dd83c29-40d8-4733-82e1-1520fa49479c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d83c29-40d8-4733-82e1-1520fa49479c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dd83c29-40d8-4733-82e1-1520fa49479c" xsi:nil="true"/>
  </documentManagement>
</p:properties>
</file>

<file path=customXml/itemProps1.xml><?xml version="1.0" encoding="utf-8"?>
<ds:datastoreItem xmlns:ds="http://schemas.openxmlformats.org/officeDocument/2006/customXml" ds:itemID="{23131DEA-B755-4787-A72B-501AF6FEA3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d83c29-40d8-4733-82e1-1520fa4947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94DED7-9682-4329-975F-09C6F9CFB6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1D21F3-05A4-41A8-9CD3-DD2DF3B4BAC4}">
  <ds:schemaRefs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6dd83c29-40d8-4733-82e1-1520fa49479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4254</TotalTime>
  <Words>136</Words>
  <Application>Microsoft Office PowerPoint</Application>
  <PresentationFormat>Custom</PresentationFormat>
  <Paragraphs>23</Paragraphs>
  <Slides>7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Verdana Pro</vt:lpstr>
      <vt:lpstr>Verdana Pro Light</vt:lpstr>
      <vt:lpstr>Verdana Pro SemiBold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Pellizzari Mara</dc:creator>
  <cp:keywords/>
  <dc:description/>
  <cp:lastModifiedBy>Dita Okmane</cp:lastModifiedBy>
  <cp:revision>39</cp:revision>
  <dcterms:created xsi:type="dcterms:W3CDTF">2025-10-16T08:22:29Z</dcterms:created>
  <dcterms:modified xsi:type="dcterms:W3CDTF">2025-11-26T09:12:21Z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Classified as internal/staff &amp; contractors by the European Medicines Agency </vt:lpwstr>
  </property>
  <property fmtid="{D5CDD505-2E9C-101B-9397-08002B2CF9AE}" pid="4" name="ContentTypeId">
    <vt:lpwstr>0x010100D989F80258CD0E4E94D9AE3C4517071C</vt:lpwstr>
  </property>
  <property fmtid="{D5CDD505-2E9C-101B-9397-08002B2CF9AE}" pid="5" name="md88a9328e0745cf9286d941a4709fb9">
    <vt:lpwstr>English (EN)|bc972daa-d91f-4fb6-88cc-c602dce93b8e</vt:lpwstr>
  </property>
  <property fmtid="{D5CDD505-2E9C-101B-9397-08002B2CF9AE}" pid="6" name="h5de1757165944c2a83019307e803a2e">
    <vt:lpwstr>EMA|f5c9fc3d-56c5-4333-8692-9cd3dc4a9d0b</vt:lpwstr>
  </property>
  <property fmtid="{D5CDD505-2E9C-101B-9397-08002B2CF9AE}" pid="7" name="TaxKeyword">
    <vt:lpwstr/>
  </property>
  <property fmtid="{D5CDD505-2E9C-101B-9397-08002B2CF9AE}" pid="8" name="MediaServiceImageTags">
    <vt:lpwstr/>
  </property>
  <property fmtid="{D5CDD505-2E9C-101B-9397-08002B2CF9AE}" pid="9" name="e237f3eb10e340329171c4842ffa471f">
    <vt:lpwstr/>
  </property>
  <property fmtid="{D5CDD505-2E9C-101B-9397-08002B2CF9AE}" pid="10" name="EMA/EXT">
    <vt:lpwstr>422;#EMA|f5c9fc3d-56c5-4333-8692-9cd3dc4a9d0b</vt:lpwstr>
  </property>
  <property fmtid="{D5CDD505-2E9C-101B-9397-08002B2CF9AE}" pid="11" name="TaxKeywordTaxHTField">
    <vt:lpwstr/>
  </property>
  <property fmtid="{D5CDD505-2E9C-101B-9397-08002B2CF9AE}" pid="12" name="Document language">
    <vt:lpwstr>423;#English (EN)|bc972daa-d91f-4fb6-88cc-c602dce93b8e</vt:lpwstr>
  </property>
  <property fmtid="{D5CDD505-2E9C-101B-9397-08002B2CF9AE}" pid="13" name="Responsible_x0020_body">
    <vt:lpwstr/>
  </property>
  <property fmtid="{D5CDD505-2E9C-101B-9397-08002B2CF9AE}" pid="14" name="Document_x0020_category">
    <vt:lpwstr/>
  </property>
  <property fmtid="{D5CDD505-2E9C-101B-9397-08002B2CF9AE}" pid="15" name="lb20c4ea59944f8581c8e100c66a8a29">
    <vt:lpwstr/>
  </property>
  <property fmtid="{D5CDD505-2E9C-101B-9397-08002B2CF9AE}" pid="16" name="Responsible body">
    <vt:lpwstr/>
  </property>
  <property fmtid="{D5CDD505-2E9C-101B-9397-08002B2CF9AE}" pid="17" name="Document category">
    <vt:lpwstr/>
  </property>
  <property fmtid="{D5CDD505-2E9C-101B-9397-08002B2CF9AE}" pid="18" name="MSIP_Label_0eea11ca-d417-4147-80ed-01a58412c458_Enabled">
    <vt:lpwstr>true</vt:lpwstr>
  </property>
  <property fmtid="{D5CDD505-2E9C-101B-9397-08002B2CF9AE}" pid="19" name="MSIP_Label_0eea11ca-d417-4147-80ed-01a58412c458_SetDate">
    <vt:lpwstr>2024-04-24T12:43:58Z</vt:lpwstr>
  </property>
  <property fmtid="{D5CDD505-2E9C-101B-9397-08002B2CF9AE}" pid="20" name="MSIP_Label_0eea11ca-d417-4147-80ed-01a58412c458_Method">
    <vt:lpwstr>Privileged</vt:lpwstr>
  </property>
  <property fmtid="{D5CDD505-2E9C-101B-9397-08002B2CF9AE}" pid="21" name="MSIP_Label_0eea11ca-d417-4147-80ed-01a58412c458_Name">
    <vt:lpwstr>0eea11ca-d417-4147-80ed-01a58412c458</vt:lpwstr>
  </property>
  <property fmtid="{D5CDD505-2E9C-101B-9397-08002B2CF9AE}" pid="22" name="MSIP_Label_0eea11ca-d417-4147-80ed-01a58412c458_SiteId">
    <vt:lpwstr>bc9dc15c-61bc-4f03-b60b-e5b6d8922839</vt:lpwstr>
  </property>
  <property fmtid="{D5CDD505-2E9C-101B-9397-08002B2CF9AE}" pid="23" name="MSIP_Label_0eea11ca-d417-4147-80ed-01a58412c458_ActionId">
    <vt:lpwstr>628ff5e7-9bbc-448c-8a0b-11fc62f51c8b</vt:lpwstr>
  </property>
  <property fmtid="{D5CDD505-2E9C-101B-9397-08002B2CF9AE}" pid="24" name="MSIP_Label_0eea11ca-d417-4147-80ed-01a58412c458_ContentBits">
    <vt:lpwstr>2</vt:lpwstr>
  </property>
  <property fmtid="{D5CDD505-2E9C-101B-9397-08002B2CF9AE}" pid="25" name="Order">
    <vt:lpwstr>751700.000000000</vt:lpwstr>
  </property>
  <property fmtid="{D5CDD505-2E9C-101B-9397-08002B2CF9AE}" pid="26" name="AlternateThumbnailUrl">
    <vt:lpwstr>, </vt:lpwstr>
  </property>
  <property fmtid="{D5CDD505-2E9C-101B-9397-08002B2CF9AE}" pid="27" name="ComplianceAssetId">
    <vt:lpwstr/>
  </property>
  <property fmtid="{D5CDD505-2E9C-101B-9397-08002B2CF9AE}" pid="28" name="ThumbnailExists">
    <vt:bool>false</vt:bool>
  </property>
  <property fmtid="{D5CDD505-2E9C-101B-9397-08002B2CF9AE}" pid="29" name="PreviewExists">
    <vt:bool>false</vt:bool>
  </property>
  <property fmtid="{D5CDD505-2E9C-101B-9397-08002B2CF9AE}" pid="30" name="SharedWithUsers">
    <vt:lpwstr>10;#Martins Marcia</vt:lpwstr>
  </property>
  <property fmtid="{D5CDD505-2E9C-101B-9397-08002B2CF9AE}" pid="31" name="xd_ProgID">
    <vt:lpwstr/>
  </property>
  <property fmtid="{D5CDD505-2E9C-101B-9397-08002B2CF9AE}" pid="32" name="TemplateUrl">
    <vt:lpwstr/>
  </property>
  <property fmtid="{D5CDD505-2E9C-101B-9397-08002B2CF9AE}" pid="33" name="_ExtendedDescription">
    <vt:lpwstr/>
  </property>
  <property fmtid="{D5CDD505-2E9C-101B-9397-08002B2CF9AE}" pid="34" name="xd_Signature">
    <vt:lpwstr/>
  </property>
  <property fmtid="{D5CDD505-2E9C-101B-9397-08002B2CF9AE}" pid="35" name="TriggerFlowInfo">
    <vt:lpwstr/>
  </property>
  <property fmtid="{D5CDD505-2E9C-101B-9397-08002B2CF9AE}" pid="36" name="EMA_x002F_EXT">
    <vt:lpwstr>422;#EMA|f5c9fc3d-56c5-4333-8692-9cd3dc4a9d0b</vt:lpwstr>
  </property>
  <property fmtid="{D5CDD505-2E9C-101B-9397-08002B2CF9AE}" pid="37" name="Document_x0020_language">
    <vt:lpwstr>423;#English (EN)|bc972daa-d91f-4fb6-88cc-c602dce93b8e</vt:lpwstr>
  </property>
</Properties>
</file>