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header6.xml" ContentType="application/vnd.openxmlformats-officedocument.wordprocessingml.header+xml"/>
  <Override PartName="/word/footer6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047B1E3" w14:textId="77777777" w:rsidR="007918F6" w:rsidRPr="00472951" w:rsidRDefault="007918F6" w:rsidP="007918F6">
      <w:pPr>
        <w:rPr>
          <w:rFonts w:cs="Arial"/>
        </w:rPr>
      </w:pPr>
      <w:r w:rsidRPr="00472951">
        <w:rPr>
          <w:rFonts w:cs="Arial"/>
          <w:highlight w:val="yellow"/>
        </w:rPr>
        <w:t>[Month DD, YYYY]</w:t>
      </w:r>
      <w:r w:rsidRPr="00472951">
        <w:rPr>
          <w:rFonts w:cs="Arial"/>
        </w:rPr>
        <w:tab/>
      </w:r>
    </w:p>
    <w:p w14:paraId="69803006" w14:textId="77777777" w:rsidR="007918F6" w:rsidRPr="00472951" w:rsidRDefault="007918F6" w:rsidP="007918F6">
      <w:pPr>
        <w:pStyle w:val="NoSpacing"/>
        <w:rPr>
          <w:rFonts w:ascii="Arial" w:hAnsi="Arial" w:cs="Arial"/>
        </w:rPr>
      </w:pPr>
      <w:r w:rsidRPr="00472951">
        <w:rPr>
          <w:rFonts w:ascii="Arial" w:hAnsi="Arial" w:cs="Arial"/>
        </w:rPr>
        <w:tab/>
      </w:r>
      <w:r w:rsidRPr="00472951">
        <w:rPr>
          <w:rFonts w:ascii="Arial" w:hAnsi="Arial" w:cs="Arial"/>
          <w:b/>
          <w:sz w:val="32"/>
          <w:szCs w:val="32"/>
        </w:rPr>
        <w:tab/>
      </w:r>
      <w:r w:rsidRPr="00472951">
        <w:rPr>
          <w:rFonts w:ascii="Arial" w:hAnsi="Arial" w:cs="Arial"/>
          <w:b/>
          <w:sz w:val="32"/>
          <w:szCs w:val="32"/>
        </w:rPr>
        <w:tab/>
      </w:r>
      <w:r w:rsidRPr="00472951">
        <w:rPr>
          <w:rFonts w:ascii="Arial" w:hAnsi="Arial" w:cs="Arial"/>
        </w:rPr>
        <w:tab/>
      </w:r>
      <w:r w:rsidRPr="00472951">
        <w:rPr>
          <w:rFonts w:ascii="Arial" w:hAnsi="Arial" w:cs="Arial"/>
        </w:rPr>
        <w:tab/>
      </w:r>
      <w:r w:rsidRPr="00472951">
        <w:rPr>
          <w:rFonts w:ascii="Arial" w:hAnsi="Arial" w:cs="Arial"/>
        </w:rPr>
        <w:tab/>
      </w:r>
      <w:r w:rsidRPr="00472951">
        <w:rPr>
          <w:rFonts w:ascii="Arial" w:hAnsi="Arial" w:cs="Arial"/>
        </w:rPr>
        <w:tab/>
      </w:r>
    </w:p>
    <w:tbl>
      <w:tblPr>
        <w:tblStyle w:val="TableGrid"/>
        <w:tblW w:w="10620" w:type="dxa"/>
        <w:tblInd w:w="-252" w:type="dxa"/>
        <w:tblLook w:val="04A0" w:firstRow="1" w:lastRow="0" w:firstColumn="1" w:lastColumn="0" w:noHBand="0" w:noVBand="1"/>
      </w:tblPr>
      <w:tblGrid>
        <w:gridCol w:w="10620"/>
      </w:tblGrid>
      <w:tr w:rsidR="007918F6" w:rsidRPr="00472951" w14:paraId="36FFCB52" w14:textId="77777777" w:rsidTr="684DCE7C">
        <w:tc>
          <w:tcPr>
            <w:tcW w:w="10620" w:type="dxa"/>
          </w:tcPr>
          <w:p w14:paraId="75BF38DB" w14:textId="0118D1D3" w:rsidR="007918F6" w:rsidRPr="00472951" w:rsidRDefault="007918F6">
            <w:pPr>
              <w:pStyle w:val="NoSpacing"/>
              <w:jc w:val="center"/>
              <w:rPr>
                <w:rFonts w:ascii="Arial" w:hAnsi="Arial" w:cs="Arial"/>
                <w:b/>
                <w:color w:val="4F81BD" w:themeColor="accent1"/>
                <w:sz w:val="32"/>
                <w:szCs w:val="32"/>
              </w:rPr>
            </w:pPr>
            <w:bookmarkStart w:id="0" w:name="_Hlk178592327"/>
            <w:bookmarkStart w:id="1" w:name="_Hlk178592292"/>
            <w:r w:rsidRPr="00472951">
              <w:rPr>
                <w:rFonts w:ascii="Arial" w:hAnsi="Arial" w:cs="Arial"/>
                <w:b/>
                <w:bCs/>
                <w:color w:val="FF0000"/>
                <w:sz w:val="32"/>
                <w:szCs w:val="32"/>
              </w:rPr>
              <w:t>URGENT MEDICAL DEVICE</w:t>
            </w:r>
            <w:r w:rsidR="00B56621" w:rsidRPr="00472951">
              <w:rPr>
                <w:rFonts w:ascii="Arial" w:hAnsi="Arial" w:cs="Arial"/>
                <w:b/>
                <w:bCs/>
                <w:color w:val="FF0000"/>
                <w:sz w:val="32"/>
                <w:szCs w:val="32"/>
              </w:rPr>
              <w:t xml:space="preserve"> FIELD SAFETY NOTICE</w:t>
            </w:r>
          </w:p>
          <w:bookmarkEnd w:id="0"/>
          <w:p w14:paraId="43F5323A" w14:textId="2D17242B" w:rsidR="007918F6" w:rsidRPr="00472951" w:rsidRDefault="00374B4F">
            <w:pPr>
              <w:pStyle w:val="NoSpacing"/>
              <w:jc w:val="center"/>
              <w:rPr>
                <w:rFonts w:ascii="Arial" w:hAnsi="Arial" w:cs="Arial"/>
                <w:b/>
                <w:bCs/>
                <w:sz w:val="27"/>
                <w:szCs w:val="27"/>
              </w:rPr>
            </w:pPr>
            <w:r w:rsidRPr="00472951">
              <w:rPr>
                <w:rFonts w:ascii="Arial" w:hAnsi="Arial" w:cs="Arial"/>
                <w:b/>
                <w:bCs/>
                <w:sz w:val="27"/>
                <w:szCs w:val="27"/>
              </w:rPr>
              <w:t xml:space="preserve">Reference Number: </w:t>
            </w:r>
            <w:r w:rsidR="00B850D0" w:rsidRPr="00472951">
              <w:rPr>
                <w:rFonts w:ascii="Arial" w:hAnsi="Arial" w:cs="Arial"/>
                <w:b/>
                <w:bCs/>
                <w:sz w:val="27"/>
                <w:szCs w:val="27"/>
              </w:rPr>
              <w:t xml:space="preserve"> </w:t>
            </w:r>
            <w:bookmarkStart w:id="2" w:name="_Hlk178592343"/>
            <w:r w:rsidR="00A77AEF">
              <w:rPr>
                <w:rFonts w:ascii="Arial" w:hAnsi="Arial" w:cs="Arial"/>
                <w:b/>
                <w:bCs/>
                <w:sz w:val="27"/>
                <w:szCs w:val="27"/>
              </w:rPr>
              <w:t>OT 1162381</w:t>
            </w:r>
            <w:r w:rsidR="00B850D0" w:rsidRPr="00472951">
              <w:rPr>
                <w:rFonts w:ascii="Arial" w:hAnsi="Arial" w:cs="Arial"/>
                <w:b/>
                <w:bCs/>
                <w:sz w:val="27"/>
                <w:szCs w:val="27"/>
              </w:rPr>
              <w:t xml:space="preserve"> </w:t>
            </w:r>
          </w:p>
          <w:p w14:paraId="55B90BA0" w14:textId="34CA6452" w:rsidR="007918F6" w:rsidRPr="00472951" w:rsidRDefault="0088509F" w:rsidP="00415670">
            <w:pPr>
              <w:pStyle w:val="NoSpacing"/>
              <w:jc w:val="center"/>
              <w:rPr>
                <w:rFonts w:ascii="Arial" w:hAnsi="Arial" w:cs="Arial"/>
                <w:b/>
                <w:color w:val="0070C0"/>
                <w:sz w:val="28"/>
                <w:szCs w:val="28"/>
              </w:rPr>
            </w:pPr>
            <w:r w:rsidRPr="00472951">
              <w:rPr>
                <w:rFonts w:ascii="Arial" w:hAnsi="Arial" w:cs="Arial"/>
                <w:b/>
                <w:bCs/>
                <w:sz w:val="27"/>
                <w:szCs w:val="27"/>
              </w:rPr>
              <w:t>Datascope Cardiosave Hybrid Intra-Aortic Balloon Pumps (IABP)</w:t>
            </w:r>
            <w:bookmarkEnd w:id="1"/>
            <w:bookmarkEnd w:id="2"/>
          </w:p>
        </w:tc>
      </w:tr>
    </w:tbl>
    <w:p w14:paraId="0E27EC99" w14:textId="77777777" w:rsidR="007918F6" w:rsidRPr="00472951" w:rsidRDefault="007918F6" w:rsidP="007918F6">
      <w:pPr>
        <w:rPr>
          <w:rFonts w:cs="Arial"/>
        </w:rPr>
      </w:pPr>
    </w:p>
    <w:tbl>
      <w:tblPr>
        <w:tblStyle w:val="TableGrid"/>
        <w:tblW w:w="10055" w:type="dxa"/>
        <w:tblInd w:w="378" w:type="dxa"/>
        <w:tblLook w:val="04A0" w:firstRow="1" w:lastRow="0" w:firstColumn="1" w:lastColumn="0" w:noHBand="0" w:noVBand="1"/>
      </w:tblPr>
      <w:tblGrid>
        <w:gridCol w:w="1870"/>
        <w:gridCol w:w="8185"/>
      </w:tblGrid>
      <w:tr w:rsidR="00450350" w:rsidRPr="00472951" w14:paraId="30231331" w14:textId="77777777" w:rsidTr="005F6D0E">
        <w:tc>
          <w:tcPr>
            <w:tcW w:w="1870" w:type="dxa"/>
          </w:tcPr>
          <w:p w14:paraId="54543A1E" w14:textId="29546BA6" w:rsidR="00450350" w:rsidRPr="00472951" w:rsidRDefault="00450350" w:rsidP="00450350">
            <w:pPr>
              <w:rPr>
                <w:rFonts w:cs="Arial"/>
                <w:b/>
              </w:rPr>
            </w:pPr>
            <w:r w:rsidRPr="00472951">
              <w:rPr>
                <w:rFonts w:cs="Arial"/>
                <w:b/>
              </w:rPr>
              <w:t>Product Name</w:t>
            </w:r>
          </w:p>
        </w:tc>
        <w:tc>
          <w:tcPr>
            <w:tcW w:w="8185" w:type="dxa"/>
          </w:tcPr>
          <w:p w14:paraId="3E4675D4" w14:textId="7EFA5FC8" w:rsidR="00450350" w:rsidRPr="00472951" w:rsidRDefault="00450350" w:rsidP="00450350">
            <w:pPr>
              <w:rPr>
                <w:rFonts w:cs="Arial"/>
                <w:b/>
              </w:rPr>
            </w:pPr>
            <w:r w:rsidRPr="00472951">
              <w:rPr>
                <w:rFonts w:cs="Arial"/>
                <w:b/>
              </w:rPr>
              <w:t>CARDIOSAVE Hybrid</w:t>
            </w:r>
            <w:r w:rsidR="00653AD1">
              <w:rPr>
                <w:rFonts w:cs="Arial"/>
                <w:b/>
              </w:rPr>
              <w:t xml:space="preserve"> &amp; Rescue</w:t>
            </w:r>
            <w:r w:rsidRPr="00472951">
              <w:rPr>
                <w:rFonts w:cs="Arial"/>
                <w:b/>
              </w:rPr>
              <w:t xml:space="preserve"> – </w:t>
            </w:r>
            <w:r>
              <w:rPr>
                <w:rFonts w:cs="Arial"/>
                <w:b/>
              </w:rPr>
              <w:t>All Plug Variants</w:t>
            </w:r>
          </w:p>
        </w:tc>
      </w:tr>
      <w:tr w:rsidR="00960C46" w:rsidRPr="00472951" w14:paraId="5442EF9F" w14:textId="77777777" w:rsidTr="008165E5">
        <w:trPr>
          <w:trHeight w:val="9143"/>
        </w:trPr>
        <w:tc>
          <w:tcPr>
            <w:tcW w:w="1870" w:type="dxa"/>
          </w:tcPr>
          <w:p w14:paraId="0CD337DD" w14:textId="64A691E8" w:rsidR="00960C46" w:rsidRPr="00472951" w:rsidRDefault="00960C46" w:rsidP="00960C46">
            <w:pPr>
              <w:rPr>
                <w:rFonts w:cs="Arial"/>
                <w:b/>
              </w:rPr>
            </w:pPr>
            <w:bookmarkStart w:id="3" w:name="_Hlk183003712"/>
            <w:r w:rsidRPr="00472951">
              <w:rPr>
                <w:rFonts w:cs="Arial"/>
                <w:b/>
              </w:rPr>
              <w:t>Product Code</w:t>
            </w:r>
            <w:r w:rsidR="00CF1CAA">
              <w:rPr>
                <w:rFonts w:cs="Arial"/>
                <w:b/>
              </w:rPr>
              <w:t xml:space="preserve"> &amp; UDI</w:t>
            </w:r>
          </w:p>
        </w:tc>
        <w:tc>
          <w:tcPr>
            <w:tcW w:w="8185" w:type="dxa"/>
          </w:tcPr>
          <w:p w14:paraId="71AF412C" w14:textId="77777777" w:rsidR="00653AD1" w:rsidRDefault="00653AD1"/>
          <w:tbl>
            <w:tblPr>
              <w:tblStyle w:val="TableGridLight"/>
              <w:tblW w:w="7959" w:type="dxa"/>
              <w:tblBorders>
                <w:top w:val="single" w:sz="4" w:space="0" w:color="auto"/>
                <w:left w:val="single" w:sz="4" w:space="0" w:color="auto"/>
                <w:bottom w:val="single" w:sz="4" w:space="0" w:color="auto"/>
                <w:right w:val="single" w:sz="4" w:space="0" w:color="auto"/>
                <w:insideH w:val="single" w:sz="4" w:space="0" w:color="auto"/>
                <w:insideV w:val="single" w:sz="4" w:space="0" w:color="auto"/>
              </w:tblBorders>
              <w:tblLook w:val="04A0" w:firstRow="1" w:lastRow="0" w:firstColumn="1" w:lastColumn="0" w:noHBand="0" w:noVBand="1"/>
            </w:tblPr>
            <w:tblGrid>
              <w:gridCol w:w="3661"/>
              <w:gridCol w:w="2070"/>
              <w:gridCol w:w="2228"/>
            </w:tblGrid>
            <w:tr w:rsidR="005F6D0E" w:rsidRPr="005F6D0E" w14:paraId="0EBAA08A" w14:textId="77777777" w:rsidTr="005F6D0E">
              <w:trPr>
                <w:trHeight w:val="300"/>
              </w:trPr>
              <w:tc>
                <w:tcPr>
                  <w:tcW w:w="3661" w:type="dxa"/>
                  <w:noWrap/>
                  <w:hideMark/>
                </w:tcPr>
                <w:p w14:paraId="752DF41C" w14:textId="77777777" w:rsidR="005F6D0E" w:rsidRPr="005F6D0E" w:rsidRDefault="005F6D0E" w:rsidP="005F6D0E">
                  <w:pPr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Product Name</w:t>
                  </w:r>
                </w:p>
              </w:tc>
              <w:tc>
                <w:tcPr>
                  <w:tcW w:w="2070" w:type="dxa"/>
                  <w:noWrap/>
                  <w:hideMark/>
                </w:tcPr>
                <w:p w14:paraId="7EFAD206" w14:textId="477514E4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 xml:space="preserve">Product </w:t>
                  </w:r>
                  <w:r w:rsidR="00653AD1">
                    <w:rPr>
                      <w:rFonts w:cs="Arial"/>
                      <w:b/>
                    </w:rPr>
                    <w:t>Code</w:t>
                  </w:r>
                </w:p>
              </w:tc>
              <w:tc>
                <w:tcPr>
                  <w:tcW w:w="2228" w:type="dxa"/>
                  <w:noWrap/>
                  <w:hideMark/>
                </w:tcPr>
                <w:p w14:paraId="77583A1F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UDI #</w:t>
                  </w:r>
                </w:p>
              </w:tc>
            </w:tr>
            <w:tr w:rsidR="005F6D0E" w:rsidRPr="005F6D0E" w14:paraId="2FFFD924" w14:textId="77777777" w:rsidTr="005F6D0E">
              <w:trPr>
                <w:trHeight w:val="300"/>
              </w:trPr>
              <w:tc>
                <w:tcPr>
                  <w:tcW w:w="3661" w:type="dxa"/>
                  <w:noWrap/>
                  <w:hideMark/>
                </w:tcPr>
                <w:p w14:paraId="28AD898D" w14:textId="77777777" w:rsidR="005F6D0E" w:rsidRPr="005F6D0E" w:rsidRDefault="005F6D0E" w:rsidP="005F6D0E">
                  <w:pPr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CARDIOSAVE RESCUE, 3.1 EDITION</w:t>
                  </w:r>
                </w:p>
              </w:tc>
              <w:tc>
                <w:tcPr>
                  <w:tcW w:w="2070" w:type="dxa"/>
                  <w:noWrap/>
                  <w:hideMark/>
                </w:tcPr>
                <w:p w14:paraId="2482C1A3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0998-00-0800-85</w:t>
                  </w:r>
                </w:p>
              </w:tc>
              <w:tc>
                <w:tcPr>
                  <w:tcW w:w="2228" w:type="dxa"/>
                  <w:noWrap/>
                  <w:hideMark/>
                </w:tcPr>
                <w:p w14:paraId="474B54C5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10607567113449</w:t>
                  </w:r>
                </w:p>
              </w:tc>
            </w:tr>
            <w:tr w:rsidR="005F6D0E" w:rsidRPr="005F6D0E" w14:paraId="19A88D0E" w14:textId="77777777" w:rsidTr="005F6D0E">
              <w:trPr>
                <w:trHeight w:val="300"/>
              </w:trPr>
              <w:tc>
                <w:tcPr>
                  <w:tcW w:w="3661" w:type="dxa"/>
                  <w:noWrap/>
                  <w:hideMark/>
                </w:tcPr>
                <w:p w14:paraId="053A102D" w14:textId="77777777" w:rsidR="005F6D0E" w:rsidRPr="005F6D0E" w:rsidRDefault="005F6D0E" w:rsidP="005F6D0E">
                  <w:pPr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CARDIOSAVE HYBRID, 3.1 EDITION</w:t>
                  </w:r>
                </w:p>
              </w:tc>
              <w:tc>
                <w:tcPr>
                  <w:tcW w:w="2070" w:type="dxa"/>
                  <w:noWrap/>
                  <w:hideMark/>
                </w:tcPr>
                <w:p w14:paraId="1F8B3683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0998-00-0800-65</w:t>
                  </w:r>
                </w:p>
              </w:tc>
              <w:tc>
                <w:tcPr>
                  <w:tcW w:w="2228" w:type="dxa"/>
                  <w:noWrap/>
                  <w:hideMark/>
                </w:tcPr>
                <w:p w14:paraId="3AB700DA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10607567113432</w:t>
                  </w:r>
                </w:p>
              </w:tc>
            </w:tr>
            <w:tr w:rsidR="005F6D0E" w:rsidRPr="005F6D0E" w14:paraId="23498E9B" w14:textId="77777777" w:rsidTr="005F6D0E">
              <w:trPr>
                <w:trHeight w:val="300"/>
              </w:trPr>
              <w:tc>
                <w:tcPr>
                  <w:tcW w:w="3661" w:type="dxa"/>
                  <w:noWrap/>
                  <w:hideMark/>
                </w:tcPr>
                <w:p w14:paraId="72380E1A" w14:textId="77777777" w:rsidR="005F6D0E" w:rsidRPr="005F6D0E" w:rsidRDefault="005F6D0E" w:rsidP="005F6D0E">
                  <w:pPr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CARDIOSAVE HYBRID - TYPE "N" PLUG</w:t>
                  </w:r>
                </w:p>
              </w:tc>
              <w:tc>
                <w:tcPr>
                  <w:tcW w:w="2070" w:type="dxa"/>
                  <w:noWrap/>
                  <w:hideMark/>
                </w:tcPr>
                <w:p w14:paraId="6B81E83D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0998-00-0800-36</w:t>
                  </w:r>
                </w:p>
              </w:tc>
              <w:tc>
                <w:tcPr>
                  <w:tcW w:w="2228" w:type="dxa"/>
                  <w:noWrap/>
                  <w:hideMark/>
                </w:tcPr>
                <w:p w14:paraId="71B76278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10607567114187</w:t>
                  </w:r>
                </w:p>
              </w:tc>
            </w:tr>
            <w:tr w:rsidR="005F6D0E" w:rsidRPr="005F6D0E" w14:paraId="51283B06" w14:textId="77777777" w:rsidTr="005F6D0E">
              <w:trPr>
                <w:trHeight w:val="300"/>
              </w:trPr>
              <w:tc>
                <w:tcPr>
                  <w:tcW w:w="3661" w:type="dxa"/>
                  <w:noWrap/>
                  <w:hideMark/>
                </w:tcPr>
                <w:p w14:paraId="57F09145" w14:textId="77777777" w:rsidR="005F6D0E" w:rsidRPr="005F6D0E" w:rsidRDefault="005F6D0E" w:rsidP="005F6D0E">
                  <w:pPr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CARDIOSAVE HYBRID, TYPE B PLUG</w:t>
                  </w:r>
                </w:p>
              </w:tc>
              <w:tc>
                <w:tcPr>
                  <w:tcW w:w="2070" w:type="dxa"/>
                  <w:noWrap/>
                  <w:hideMark/>
                </w:tcPr>
                <w:p w14:paraId="4301F06A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0998-00-0800-53</w:t>
                  </w:r>
                </w:p>
              </w:tc>
              <w:tc>
                <w:tcPr>
                  <w:tcW w:w="2228" w:type="dxa"/>
                  <w:noWrap/>
                  <w:hideMark/>
                </w:tcPr>
                <w:p w14:paraId="3C70DF03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10607567108391</w:t>
                  </w:r>
                </w:p>
              </w:tc>
            </w:tr>
            <w:tr w:rsidR="005F6D0E" w:rsidRPr="005F6D0E" w14:paraId="25DB9A21" w14:textId="77777777" w:rsidTr="005F6D0E">
              <w:trPr>
                <w:trHeight w:val="300"/>
              </w:trPr>
              <w:tc>
                <w:tcPr>
                  <w:tcW w:w="3661" w:type="dxa"/>
                  <w:noWrap/>
                  <w:hideMark/>
                </w:tcPr>
                <w:p w14:paraId="0F6D3338" w14:textId="77777777" w:rsidR="005F6D0E" w:rsidRPr="005F6D0E" w:rsidRDefault="005F6D0E" w:rsidP="005F6D0E">
                  <w:pPr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CARDIOSAVE RESCUE</w:t>
                  </w:r>
                </w:p>
              </w:tc>
              <w:tc>
                <w:tcPr>
                  <w:tcW w:w="2070" w:type="dxa"/>
                  <w:noWrap/>
                  <w:hideMark/>
                </w:tcPr>
                <w:p w14:paraId="6B529D3E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0998-00-0800-83</w:t>
                  </w:r>
                </w:p>
              </w:tc>
              <w:tc>
                <w:tcPr>
                  <w:tcW w:w="2228" w:type="dxa"/>
                  <w:noWrap/>
                  <w:hideMark/>
                </w:tcPr>
                <w:p w14:paraId="5B6752AD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10607567108407</w:t>
                  </w:r>
                </w:p>
              </w:tc>
            </w:tr>
            <w:tr w:rsidR="005F6D0E" w:rsidRPr="005F6D0E" w14:paraId="10F91EC1" w14:textId="77777777" w:rsidTr="005F6D0E">
              <w:trPr>
                <w:trHeight w:val="300"/>
              </w:trPr>
              <w:tc>
                <w:tcPr>
                  <w:tcW w:w="3661" w:type="dxa"/>
                  <w:noWrap/>
                  <w:hideMark/>
                </w:tcPr>
                <w:p w14:paraId="74B4B150" w14:textId="77777777" w:rsidR="005F6D0E" w:rsidRPr="005F6D0E" w:rsidRDefault="005F6D0E" w:rsidP="005F6D0E">
                  <w:pPr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CARDIOSAVE RESCUE, CHINESE</w:t>
                  </w:r>
                </w:p>
              </w:tc>
              <w:tc>
                <w:tcPr>
                  <w:tcW w:w="2070" w:type="dxa"/>
                  <w:noWrap/>
                  <w:hideMark/>
                </w:tcPr>
                <w:p w14:paraId="53033549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0998-00-0800-75</w:t>
                  </w:r>
                </w:p>
              </w:tc>
              <w:tc>
                <w:tcPr>
                  <w:tcW w:w="2228" w:type="dxa"/>
                  <w:noWrap/>
                  <w:hideMark/>
                </w:tcPr>
                <w:p w14:paraId="3D2008A9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10607567112312</w:t>
                  </w:r>
                </w:p>
              </w:tc>
            </w:tr>
            <w:tr w:rsidR="005F6D0E" w:rsidRPr="005F6D0E" w14:paraId="6284A08B" w14:textId="77777777" w:rsidTr="005F6D0E">
              <w:trPr>
                <w:trHeight w:val="300"/>
              </w:trPr>
              <w:tc>
                <w:tcPr>
                  <w:tcW w:w="3661" w:type="dxa"/>
                  <w:noWrap/>
                  <w:hideMark/>
                </w:tcPr>
                <w:p w14:paraId="401D800B" w14:textId="77777777" w:rsidR="005F6D0E" w:rsidRPr="005F6D0E" w:rsidRDefault="005F6D0E" w:rsidP="005F6D0E">
                  <w:pPr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CARDIOSAVE HYBRID W/ E/F PLUG</w:t>
                  </w:r>
                </w:p>
              </w:tc>
              <w:tc>
                <w:tcPr>
                  <w:tcW w:w="2070" w:type="dxa"/>
                  <w:noWrap/>
                  <w:hideMark/>
                </w:tcPr>
                <w:p w14:paraId="46C60D19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0998-00-0800-55</w:t>
                  </w:r>
                </w:p>
              </w:tc>
              <w:tc>
                <w:tcPr>
                  <w:tcW w:w="2228" w:type="dxa"/>
                  <w:noWrap/>
                  <w:hideMark/>
                </w:tcPr>
                <w:p w14:paraId="36F14F86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10607567108414</w:t>
                  </w:r>
                </w:p>
              </w:tc>
            </w:tr>
            <w:tr w:rsidR="005F6D0E" w:rsidRPr="005F6D0E" w14:paraId="008DBF7D" w14:textId="77777777" w:rsidTr="005F6D0E">
              <w:trPr>
                <w:trHeight w:val="300"/>
              </w:trPr>
              <w:tc>
                <w:tcPr>
                  <w:tcW w:w="3661" w:type="dxa"/>
                  <w:noWrap/>
                  <w:hideMark/>
                </w:tcPr>
                <w:p w14:paraId="150FDEAC" w14:textId="77777777" w:rsidR="005F6D0E" w:rsidRPr="005F6D0E" w:rsidRDefault="005F6D0E" w:rsidP="005F6D0E">
                  <w:pPr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CARDIOSAVE HYBRID, TYPE G PLUG</w:t>
                  </w:r>
                </w:p>
              </w:tc>
              <w:tc>
                <w:tcPr>
                  <w:tcW w:w="2070" w:type="dxa"/>
                  <w:noWrap/>
                  <w:hideMark/>
                </w:tcPr>
                <w:p w14:paraId="1CDE2EB9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0998-00-0800-52</w:t>
                  </w:r>
                </w:p>
              </w:tc>
              <w:tc>
                <w:tcPr>
                  <w:tcW w:w="2228" w:type="dxa"/>
                  <w:noWrap/>
                  <w:hideMark/>
                </w:tcPr>
                <w:p w14:paraId="12B33891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10607567108438</w:t>
                  </w:r>
                </w:p>
              </w:tc>
            </w:tr>
            <w:tr w:rsidR="005F6D0E" w:rsidRPr="005F6D0E" w14:paraId="52F9B1E9" w14:textId="77777777" w:rsidTr="005F6D0E">
              <w:trPr>
                <w:trHeight w:val="300"/>
              </w:trPr>
              <w:tc>
                <w:tcPr>
                  <w:tcW w:w="3661" w:type="dxa"/>
                  <w:noWrap/>
                  <w:hideMark/>
                </w:tcPr>
                <w:p w14:paraId="58F7C359" w14:textId="77777777" w:rsidR="005F6D0E" w:rsidRPr="005F6D0E" w:rsidRDefault="005F6D0E" w:rsidP="005F6D0E">
                  <w:pPr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CARDIOSAVE HYBRID, TYPE I PLUG</w:t>
                  </w:r>
                </w:p>
              </w:tc>
              <w:tc>
                <w:tcPr>
                  <w:tcW w:w="2070" w:type="dxa"/>
                  <w:noWrap/>
                  <w:hideMark/>
                </w:tcPr>
                <w:p w14:paraId="340E1C3A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0998-00-0800-45</w:t>
                  </w:r>
                </w:p>
              </w:tc>
              <w:tc>
                <w:tcPr>
                  <w:tcW w:w="2228" w:type="dxa"/>
                  <w:noWrap/>
                  <w:hideMark/>
                </w:tcPr>
                <w:p w14:paraId="1C5DBBC8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10607567108421</w:t>
                  </w:r>
                </w:p>
              </w:tc>
            </w:tr>
            <w:tr w:rsidR="005F6D0E" w:rsidRPr="005F6D0E" w14:paraId="330CE759" w14:textId="77777777" w:rsidTr="005F6D0E">
              <w:trPr>
                <w:trHeight w:val="300"/>
              </w:trPr>
              <w:tc>
                <w:tcPr>
                  <w:tcW w:w="3661" w:type="dxa"/>
                  <w:noWrap/>
                  <w:hideMark/>
                </w:tcPr>
                <w:p w14:paraId="08E8FF0B" w14:textId="77777777" w:rsidR="005F6D0E" w:rsidRPr="005F6D0E" w:rsidRDefault="005F6D0E" w:rsidP="005F6D0E">
                  <w:pPr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CARDIOSAVE HYBRID TYPE K PLUG</w:t>
                  </w:r>
                </w:p>
              </w:tc>
              <w:tc>
                <w:tcPr>
                  <w:tcW w:w="2070" w:type="dxa"/>
                  <w:noWrap/>
                  <w:hideMark/>
                </w:tcPr>
                <w:p w14:paraId="6D8CFD85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0998-00-0800-34</w:t>
                  </w:r>
                </w:p>
              </w:tc>
              <w:tc>
                <w:tcPr>
                  <w:tcW w:w="2228" w:type="dxa"/>
                  <w:noWrap/>
                  <w:hideMark/>
                </w:tcPr>
                <w:p w14:paraId="54E6BDD1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10607567111940</w:t>
                  </w:r>
                </w:p>
              </w:tc>
            </w:tr>
            <w:tr w:rsidR="005F6D0E" w:rsidRPr="005F6D0E" w14:paraId="2AC4918E" w14:textId="77777777" w:rsidTr="005F6D0E">
              <w:trPr>
                <w:trHeight w:val="300"/>
              </w:trPr>
              <w:tc>
                <w:tcPr>
                  <w:tcW w:w="3661" w:type="dxa"/>
                  <w:noWrap/>
                  <w:hideMark/>
                </w:tcPr>
                <w:p w14:paraId="10C5AF42" w14:textId="77777777" w:rsidR="005F6D0E" w:rsidRPr="005F6D0E" w:rsidRDefault="005F6D0E" w:rsidP="005F6D0E">
                  <w:pPr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CARDIOSAVE HYBRID TYPE J PLUG</w:t>
                  </w:r>
                </w:p>
              </w:tc>
              <w:tc>
                <w:tcPr>
                  <w:tcW w:w="2070" w:type="dxa"/>
                  <w:noWrap/>
                  <w:hideMark/>
                </w:tcPr>
                <w:p w14:paraId="0AE135B2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0998-00-0800-32</w:t>
                  </w:r>
                </w:p>
              </w:tc>
              <w:tc>
                <w:tcPr>
                  <w:tcW w:w="2228" w:type="dxa"/>
                  <w:noWrap/>
                  <w:hideMark/>
                </w:tcPr>
                <w:p w14:paraId="7CD5A269" w14:textId="77777777" w:rsidR="005F6D0E" w:rsidRPr="005F6D0E" w:rsidRDefault="005F6D0E" w:rsidP="005F6D0E">
                  <w:pPr>
                    <w:jc w:val="center"/>
                    <w:rPr>
                      <w:rFonts w:cs="Arial"/>
                      <w:b/>
                    </w:rPr>
                  </w:pPr>
                  <w:r w:rsidRPr="005F6D0E">
                    <w:rPr>
                      <w:rFonts w:cs="Arial"/>
                      <w:b/>
                    </w:rPr>
                    <w:t>10607567111117</w:t>
                  </w:r>
                </w:p>
              </w:tc>
            </w:tr>
          </w:tbl>
          <w:p w14:paraId="71BB338E" w14:textId="77777777" w:rsidR="00960C46" w:rsidRDefault="00960C46" w:rsidP="00960C46">
            <w:pPr>
              <w:rPr>
                <w:rFonts w:cs="Arial"/>
                <w:b/>
                <w:bCs/>
              </w:rPr>
            </w:pPr>
          </w:p>
          <w:p w14:paraId="1E12DA07" w14:textId="7ECAA172" w:rsidR="008165E5" w:rsidRPr="00472951" w:rsidRDefault="008165E5" w:rsidP="00960C46">
            <w:pPr>
              <w:rPr>
                <w:rFonts w:cs="Arial"/>
                <w:b/>
                <w:bCs/>
              </w:rPr>
            </w:pPr>
          </w:p>
        </w:tc>
      </w:tr>
      <w:bookmarkEnd w:id="3"/>
      <w:tr w:rsidR="00E96145" w:rsidRPr="00472951" w14:paraId="3E6A1380" w14:textId="77777777" w:rsidTr="005F6D0E">
        <w:tc>
          <w:tcPr>
            <w:tcW w:w="1870" w:type="dxa"/>
          </w:tcPr>
          <w:p w14:paraId="6E169A96" w14:textId="3A630B4D" w:rsidR="00E96145" w:rsidRPr="00472951" w:rsidRDefault="00E96145" w:rsidP="00E96145">
            <w:pPr>
              <w:rPr>
                <w:rFonts w:cs="Arial"/>
                <w:b/>
              </w:rPr>
            </w:pPr>
            <w:r w:rsidRPr="00472951">
              <w:rPr>
                <w:rFonts w:cs="Arial"/>
                <w:b/>
              </w:rPr>
              <w:lastRenderedPageBreak/>
              <w:t>Manufacturing Dates for All:</w:t>
            </w:r>
          </w:p>
        </w:tc>
        <w:tc>
          <w:tcPr>
            <w:tcW w:w="8185" w:type="dxa"/>
          </w:tcPr>
          <w:tbl>
            <w:tblPr>
              <w:tblStyle w:val="TableGrid"/>
              <w:tblW w:w="5575" w:type="dxa"/>
              <w:tblLook w:val="04A0" w:firstRow="1" w:lastRow="0" w:firstColumn="1" w:lastColumn="0" w:noHBand="0" w:noVBand="1"/>
            </w:tblPr>
            <w:tblGrid>
              <w:gridCol w:w="2434"/>
              <w:gridCol w:w="3141"/>
            </w:tblGrid>
            <w:tr w:rsidR="00E5161F" w:rsidRPr="00472951" w14:paraId="588E0167" w14:textId="77777777" w:rsidTr="0003484B">
              <w:trPr>
                <w:trHeight w:val="1313"/>
              </w:trPr>
              <w:tc>
                <w:tcPr>
                  <w:tcW w:w="2434" w:type="dxa"/>
                </w:tcPr>
                <w:p w14:paraId="1B804CE2" w14:textId="7F9A9642" w:rsidR="00E5161F" w:rsidRPr="00472951" w:rsidRDefault="00E5161F" w:rsidP="00E5161F">
                  <w:pPr>
                    <w:rPr>
                      <w:rFonts w:cs="Arial"/>
                      <w:b/>
                      <w:bCs/>
                    </w:rPr>
                  </w:pPr>
                  <w:r w:rsidRPr="00AF7621">
                    <w:rPr>
                      <w:rFonts w:cs="Arial"/>
                      <w:b/>
                    </w:rPr>
                    <w:t>0998-00-0800-XX CARDIOSAVE Hybrid – All Plug Variants</w:t>
                  </w:r>
                </w:p>
              </w:tc>
              <w:tc>
                <w:tcPr>
                  <w:tcW w:w="3141" w:type="dxa"/>
                </w:tcPr>
                <w:p w14:paraId="76EC0BCF" w14:textId="7BC88644" w:rsidR="00E5161F" w:rsidRPr="00472951" w:rsidRDefault="004C2CF1" w:rsidP="00E5161F">
                  <w:pPr>
                    <w:rPr>
                      <w:rFonts w:cs="Arial"/>
                      <w:b/>
                    </w:rPr>
                  </w:pPr>
                  <w:r>
                    <w:rPr>
                      <w:rFonts w:cs="Arial"/>
                      <w:b/>
                      <w:bCs/>
                    </w:rPr>
                    <w:t xml:space="preserve">Manufactured since </w:t>
                  </w:r>
                  <w:r w:rsidR="00E5161F" w:rsidRPr="00472951">
                    <w:rPr>
                      <w:rFonts w:cs="Arial"/>
                      <w:b/>
                      <w:bCs/>
                    </w:rPr>
                    <w:t>12-Dec-2012</w:t>
                  </w:r>
                </w:p>
              </w:tc>
            </w:tr>
          </w:tbl>
          <w:p w14:paraId="74355E28" w14:textId="0FDDB4DA" w:rsidR="00E96145" w:rsidRPr="00472951" w:rsidRDefault="00E96145" w:rsidP="00E96145">
            <w:pPr>
              <w:rPr>
                <w:rFonts w:cs="Arial"/>
                <w:b/>
              </w:rPr>
            </w:pPr>
          </w:p>
        </w:tc>
      </w:tr>
      <w:tr w:rsidR="00E96145" w:rsidRPr="00472951" w14:paraId="099D2E88" w14:textId="77777777" w:rsidTr="005F6D0E">
        <w:tc>
          <w:tcPr>
            <w:tcW w:w="1870" w:type="dxa"/>
          </w:tcPr>
          <w:p w14:paraId="067AEFCB" w14:textId="0E70FA25" w:rsidR="00E96145" w:rsidRPr="00472951" w:rsidRDefault="00E96145" w:rsidP="00E96145">
            <w:pPr>
              <w:rPr>
                <w:rFonts w:cs="Arial"/>
                <w:b/>
              </w:rPr>
            </w:pPr>
            <w:r w:rsidRPr="00472951">
              <w:rPr>
                <w:rFonts w:cs="Arial"/>
                <w:b/>
              </w:rPr>
              <w:t>Distribution Dates for All:</w:t>
            </w:r>
          </w:p>
        </w:tc>
        <w:tc>
          <w:tcPr>
            <w:tcW w:w="8185" w:type="dxa"/>
          </w:tcPr>
          <w:tbl>
            <w:tblPr>
              <w:tblStyle w:val="TableGrid"/>
              <w:tblW w:w="5575" w:type="dxa"/>
              <w:tblLook w:val="04A0" w:firstRow="1" w:lastRow="0" w:firstColumn="1" w:lastColumn="0" w:noHBand="0" w:noVBand="1"/>
            </w:tblPr>
            <w:tblGrid>
              <w:gridCol w:w="2434"/>
              <w:gridCol w:w="3141"/>
            </w:tblGrid>
            <w:tr w:rsidR="002A6E1A" w:rsidRPr="00472951" w14:paraId="71478F18" w14:textId="77777777" w:rsidTr="00F27A34">
              <w:trPr>
                <w:trHeight w:val="1313"/>
              </w:trPr>
              <w:tc>
                <w:tcPr>
                  <w:tcW w:w="2434" w:type="dxa"/>
                </w:tcPr>
                <w:p w14:paraId="3D200A9C" w14:textId="102E6966" w:rsidR="002A6E1A" w:rsidRPr="00472951" w:rsidRDefault="002A6E1A" w:rsidP="002A6E1A">
                  <w:pPr>
                    <w:rPr>
                      <w:rFonts w:cs="Arial"/>
                      <w:b/>
                      <w:bCs/>
                    </w:rPr>
                  </w:pPr>
                  <w:bookmarkStart w:id="4" w:name="_Hlk172195424"/>
                  <w:r w:rsidRPr="00AF7621">
                    <w:rPr>
                      <w:rFonts w:cs="Arial"/>
                      <w:b/>
                    </w:rPr>
                    <w:t>0998-00-0800-XX CARDIOSAVE Hybrid – All Plug Variants</w:t>
                  </w:r>
                </w:p>
              </w:tc>
              <w:tc>
                <w:tcPr>
                  <w:tcW w:w="3141" w:type="dxa"/>
                </w:tcPr>
                <w:p w14:paraId="1143CE21" w14:textId="2551DE75" w:rsidR="002A6E1A" w:rsidRPr="00472951" w:rsidRDefault="004C2CF1" w:rsidP="002A6E1A">
                  <w:pPr>
                    <w:rPr>
                      <w:rFonts w:cs="Arial"/>
                      <w:b/>
                    </w:rPr>
                  </w:pPr>
                  <w:bookmarkStart w:id="5" w:name="_Hlk178592398"/>
                  <w:r>
                    <w:rPr>
                      <w:rFonts w:cs="Arial"/>
                      <w:b/>
                      <w:bCs/>
                    </w:rPr>
                    <w:t xml:space="preserve">Distributed since </w:t>
                  </w:r>
                  <w:r w:rsidR="002A6E1A" w:rsidRPr="00472951">
                    <w:rPr>
                      <w:rFonts w:cs="Arial"/>
                      <w:b/>
                      <w:bCs/>
                    </w:rPr>
                    <w:t>12-Dec-2012</w:t>
                  </w:r>
                  <w:bookmarkEnd w:id="5"/>
                </w:p>
              </w:tc>
            </w:tr>
            <w:bookmarkEnd w:id="4"/>
          </w:tbl>
          <w:p w14:paraId="354DED81" w14:textId="750EB3B7" w:rsidR="00E96145" w:rsidRPr="00472951" w:rsidRDefault="00E96145" w:rsidP="00E96145">
            <w:pPr>
              <w:rPr>
                <w:rFonts w:cs="Arial"/>
                <w:b/>
              </w:rPr>
            </w:pPr>
          </w:p>
        </w:tc>
      </w:tr>
    </w:tbl>
    <w:p w14:paraId="105F01C3" w14:textId="2C879CC4" w:rsidR="00DE4148" w:rsidRPr="00472951" w:rsidRDefault="00DE4148">
      <w:pPr>
        <w:spacing w:before="0"/>
        <w:rPr>
          <w:rFonts w:eastAsiaTheme="minorHAnsi" w:cs="Arial"/>
          <w:sz w:val="23"/>
          <w:szCs w:val="23"/>
        </w:rPr>
      </w:pPr>
    </w:p>
    <w:p w14:paraId="299F6CD4" w14:textId="77777777" w:rsidR="00BF2DB3" w:rsidRPr="00472951" w:rsidRDefault="00BF2DB3">
      <w:pPr>
        <w:spacing w:before="0"/>
        <w:rPr>
          <w:rFonts w:eastAsiaTheme="minorHAnsi" w:cs="Arial"/>
          <w:sz w:val="23"/>
          <w:szCs w:val="23"/>
        </w:rPr>
      </w:pPr>
      <w:r w:rsidRPr="00472951">
        <w:rPr>
          <w:rFonts w:cs="Arial"/>
          <w:sz w:val="23"/>
          <w:szCs w:val="23"/>
        </w:rPr>
        <w:br w:type="page"/>
      </w:r>
    </w:p>
    <w:p w14:paraId="3EFD788A" w14:textId="3C79D9A5" w:rsidR="007918F6" w:rsidRPr="00472951" w:rsidRDefault="007918F6" w:rsidP="007918F6">
      <w:pPr>
        <w:pStyle w:val="NoSpacing"/>
        <w:jc w:val="both"/>
        <w:rPr>
          <w:rFonts w:ascii="Arial" w:hAnsi="Arial" w:cs="Arial"/>
          <w:sz w:val="23"/>
          <w:szCs w:val="23"/>
        </w:rPr>
      </w:pPr>
      <w:r w:rsidRPr="00472951">
        <w:rPr>
          <w:rFonts w:ascii="Arial" w:hAnsi="Arial" w:cs="Arial"/>
          <w:sz w:val="23"/>
          <w:szCs w:val="23"/>
        </w:rPr>
        <w:lastRenderedPageBreak/>
        <w:t xml:space="preserve">Dear </w:t>
      </w:r>
      <w:r w:rsidR="00291792" w:rsidRPr="00472951">
        <w:rPr>
          <w:rFonts w:ascii="Arial" w:hAnsi="Arial" w:cs="Arial"/>
          <w:sz w:val="23"/>
          <w:szCs w:val="23"/>
        </w:rPr>
        <w:t>Risk Manager</w:t>
      </w:r>
      <w:r w:rsidRPr="00472951">
        <w:rPr>
          <w:rFonts w:ascii="Arial" w:hAnsi="Arial" w:cs="Arial"/>
          <w:sz w:val="23"/>
          <w:szCs w:val="23"/>
        </w:rPr>
        <w:t>,</w:t>
      </w:r>
    </w:p>
    <w:p w14:paraId="1D061FF9" w14:textId="77777777" w:rsidR="007918F6" w:rsidRPr="00472951" w:rsidRDefault="007918F6" w:rsidP="007918F6">
      <w:pPr>
        <w:pStyle w:val="NoSpacing"/>
        <w:rPr>
          <w:rFonts w:ascii="Arial" w:hAnsi="Arial" w:cs="Arial"/>
          <w:sz w:val="23"/>
          <w:szCs w:val="23"/>
        </w:rPr>
      </w:pPr>
    </w:p>
    <w:p w14:paraId="7BD3A52C" w14:textId="2ECCA69D" w:rsidR="00DE5BEE" w:rsidRPr="00472951" w:rsidRDefault="00DE5BEE" w:rsidP="00DE5BEE">
      <w:pPr>
        <w:pStyle w:val="NoSpacing"/>
        <w:rPr>
          <w:rFonts w:ascii="Arial" w:hAnsi="Arial" w:cs="Arial"/>
          <w:sz w:val="23"/>
          <w:szCs w:val="23"/>
        </w:rPr>
      </w:pPr>
      <w:r w:rsidRPr="00472951">
        <w:rPr>
          <w:rFonts w:ascii="Arial" w:hAnsi="Arial" w:cs="Arial"/>
          <w:sz w:val="23"/>
          <w:szCs w:val="23"/>
        </w:rPr>
        <w:t>Datascope Corp., a subsidiary of Getinge,</w:t>
      </w:r>
      <w:r w:rsidRPr="00472951">
        <w:rPr>
          <w:rFonts w:ascii="Arial" w:hAnsi="Arial" w:cs="Arial"/>
          <w:sz w:val="23"/>
          <w:szCs w:val="23"/>
          <w:shd w:val="clear" w:color="auto" w:fill="FFFFFF"/>
        </w:rPr>
        <w:t xml:space="preserve"> is initiating a voluntary Medical Device Correction for </w:t>
      </w:r>
      <w:r w:rsidRPr="00472951">
        <w:rPr>
          <w:rFonts w:ascii="Arial" w:hAnsi="Arial" w:cs="Arial"/>
          <w:sz w:val="23"/>
          <w:szCs w:val="23"/>
        </w:rPr>
        <w:t>the</w:t>
      </w:r>
      <w:r w:rsidRPr="00472951">
        <w:rPr>
          <w:rFonts w:ascii="Arial" w:hAnsi="Arial" w:cs="Arial"/>
          <w:sz w:val="23"/>
          <w:szCs w:val="23"/>
          <w:shd w:val="clear" w:color="auto" w:fill="FFFFFF"/>
        </w:rPr>
        <w:t xml:space="preserve"> Cardiosave Hybrid Intra-Aortic Balloon Pump</w:t>
      </w:r>
      <w:r w:rsidRPr="00472951">
        <w:rPr>
          <w:rFonts w:ascii="Arial" w:hAnsi="Arial" w:cs="Arial"/>
          <w:color w:val="0070C0"/>
          <w:sz w:val="23"/>
          <w:szCs w:val="23"/>
        </w:rPr>
        <w:t xml:space="preserve"> </w:t>
      </w:r>
      <w:r w:rsidRPr="00472951">
        <w:rPr>
          <w:rFonts w:ascii="Arial" w:hAnsi="Arial" w:cs="Arial"/>
          <w:sz w:val="23"/>
          <w:szCs w:val="23"/>
          <w:shd w:val="clear" w:color="auto" w:fill="FFFFFF"/>
        </w:rPr>
        <w:t>(IABP) devices</w:t>
      </w:r>
      <w:r>
        <w:rPr>
          <w:rFonts w:ascii="Arial" w:hAnsi="Arial" w:cs="Arial"/>
          <w:sz w:val="23"/>
          <w:szCs w:val="23"/>
          <w:shd w:val="clear" w:color="auto" w:fill="FFFFFF"/>
        </w:rPr>
        <w:t>.</w:t>
      </w:r>
      <w:r w:rsidRPr="00472951">
        <w:rPr>
          <w:rFonts w:ascii="Arial" w:hAnsi="Arial" w:cs="Arial"/>
          <w:sz w:val="23"/>
          <w:szCs w:val="23"/>
          <w:shd w:val="clear" w:color="auto" w:fill="FFFFFF"/>
        </w:rPr>
        <w:t xml:space="preserve"> </w:t>
      </w:r>
      <w:r w:rsidR="007421CE">
        <w:rPr>
          <w:rFonts w:ascii="Arial" w:hAnsi="Arial" w:cs="Arial"/>
          <w:sz w:val="23"/>
          <w:szCs w:val="23"/>
          <w:shd w:val="clear" w:color="auto" w:fill="FFFFFF"/>
        </w:rPr>
        <w:t>IABPs</w:t>
      </w:r>
      <w:r>
        <w:rPr>
          <w:rFonts w:ascii="Arial" w:hAnsi="Arial" w:cs="Arial"/>
          <w:sz w:val="23"/>
          <w:szCs w:val="23"/>
          <w:shd w:val="clear" w:color="auto" w:fill="FFFFFF"/>
        </w:rPr>
        <w:t xml:space="preserve"> </w:t>
      </w:r>
      <w:r w:rsidRPr="00472951">
        <w:rPr>
          <w:rFonts w:ascii="Arial" w:hAnsi="Arial" w:cs="Arial"/>
          <w:sz w:val="23"/>
          <w:szCs w:val="23"/>
          <w:shd w:val="clear" w:color="auto" w:fill="FFFFFF"/>
        </w:rPr>
        <w:t>distributed within</w:t>
      </w:r>
      <w:r>
        <w:rPr>
          <w:rFonts w:ascii="Arial" w:hAnsi="Arial" w:cs="Arial"/>
          <w:sz w:val="23"/>
          <w:szCs w:val="23"/>
          <w:shd w:val="clear" w:color="auto" w:fill="FFFFFF"/>
        </w:rPr>
        <w:t xml:space="preserve"> affected countries</w:t>
      </w:r>
      <w:r w:rsidRPr="00472951">
        <w:rPr>
          <w:rFonts w:ascii="Arial" w:hAnsi="Arial" w:cs="Arial"/>
          <w:sz w:val="23"/>
          <w:szCs w:val="23"/>
          <w:shd w:val="clear" w:color="auto" w:fill="FFFFFF"/>
        </w:rPr>
        <w:t xml:space="preserve"> are provided with Instructions for Use (IFU)</w:t>
      </w:r>
      <w:r>
        <w:rPr>
          <w:rFonts w:ascii="Arial" w:hAnsi="Arial" w:cs="Arial"/>
          <w:sz w:val="23"/>
          <w:szCs w:val="23"/>
          <w:shd w:val="clear" w:color="auto" w:fill="FFFFFF"/>
        </w:rPr>
        <w:t xml:space="preserve"> that </w:t>
      </w:r>
      <w:r w:rsidR="007421CE">
        <w:rPr>
          <w:rFonts w:ascii="Arial" w:hAnsi="Arial" w:cs="Arial"/>
          <w:sz w:val="23"/>
          <w:szCs w:val="23"/>
          <w:shd w:val="clear" w:color="auto" w:fill="FFFFFF"/>
        </w:rPr>
        <w:t>are</w:t>
      </w:r>
      <w:r>
        <w:rPr>
          <w:rFonts w:ascii="Arial" w:hAnsi="Arial" w:cs="Arial"/>
          <w:sz w:val="23"/>
          <w:szCs w:val="23"/>
          <w:shd w:val="clear" w:color="auto" w:fill="FFFFFF"/>
        </w:rPr>
        <w:t xml:space="preserve"> not available in local language translation</w:t>
      </w:r>
      <w:r w:rsidRPr="00472951">
        <w:rPr>
          <w:rFonts w:ascii="Arial" w:hAnsi="Arial" w:cs="Arial"/>
          <w:sz w:val="23"/>
          <w:szCs w:val="23"/>
          <w:shd w:val="clear" w:color="auto" w:fill="FFFFFF"/>
        </w:rPr>
        <w:t>.</w:t>
      </w:r>
      <w:r w:rsidR="007421CE">
        <w:rPr>
          <w:rFonts w:ascii="Arial" w:hAnsi="Arial" w:cs="Arial"/>
          <w:sz w:val="23"/>
          <w:szCs w:val="23"/>
          <w:shd w:val="clear" w:color="auto" w:fill="FFFFFF"/>
        </w:rPr>
        <w:t xml:space="preserve"> This voluntary Correction only affects the countries where IFUs are required in a language other than English. Updated IFUs will be made available in the manner described below when translation is complete.</w:t>
      </w:r>
    </w:p>
    <w:p w14:paraId="12D2B728" w14:textId="77777777" w:rsidR="00505E90" w:rsidRPr="00472951" w:rsidRDefault="00505E90" w:rsidP="007918F6">
      <w:pPr>
        <w:pStyle w:val="NoSpacing"/>
        <w:rPr>
          <w:rFonts w:ascii="Arial" w:hAnsi="Arial" w:cs="Arial"/>
          <w:sz w:val="23"/>
          <w:szCs w:val="23"/>
          <w:shd w:val="clear" w:color="auto" w:fill="FFFFFF"/>
        </w:rPr>
      </w:pPr>
    </w:p>
    <w:p w14:paraId="3A075031" w14:textId="77777777" w:rsidR="00A00B55" w:rsidRPr="00472951" w:rsidRDefault="00A00B55" w:rsidP="00A00B55">
      <w:pPr>
        <w:pStyle w:val="NoSpacing"/>
        <w:jc w:val="both"/>
        <w:rPr>
          <w:rFonts w:ascii="Arial" w:hAnsi="Arial" w:cs="Arial"/>
          <w:sz w:val="23"/>
          <w:szCs w:val="23"/>
          <w:shd w:val="clear" w:color="auto" w:fill="FFFFFF"/>
        </w:rPr>
      </w:pPr>
      <w:r w:rsidRPr="00472951">
        <w:rPr>
          <w:rFonts w:ascii="Arial" w:hAnsi="Arial" w:cs="Arial"/>
          <w:b/>
          <w:sz w:val="23"/>
          <w:szCs w:val="23"/>
          <w:u w:val="single"/>
        </w:rPr>
        <w:t>Identification of the issue:</w:t>
      </w:r>
    </w:p>
    <w:p w14:paraId="459C2B03" w14:textId="5C144C95" w:rsidR="00A00B55" w:rsidRPr="005647F6" w:rsidRDefault="00A00B55" w:rsidP="00A00B55">
      <w:pPr>
        <w:rPr>
          <w:sz w:val="23"/>
          <w:szCs w:val="23"/>
        </w:rPr>
      </w:pPr>
      <w:r w:rsidRPr="005647F6">
        <w:rPr>
          <w:sz w:val="23"/>
          <w:szCs w:val="23"/>
        </w:rPr>
        <w:t xml:space="preserve">During an internal review of Datascope’s Cardiosave </w:t>
      </w:r>
      <w:r w:rsidR="4831C45E" w:rsidRPr="0392829B">
        <w:rPr>
          <w:sz w:val="23"/>
          <w:szCs w:val="23"/>
        </w:rPr>
        <w:t>IAB</w:t>
      </w:r>
      <w:r w:rsidR="73F93B32" w:rsidRPr="0392829B">
        <w:rPr>
          <w:sz w:val="23"/>
          <w:szCs w:val="23"/>
        </w:rPr>
        <w:t>P</w:t>
      </w:r>
      <w:r w:rsidRPr="005647F6">
        <w:rPr>
          <w:sz w:val="23"/>
          <w:szCs w:val="23"/>
        </w:rPr>
        <w:t xml:space="preserve"> registrations and labeling, Datascope/Getinge identified that the IFU supplied with </w:t>
      </w:r>
      <w:r w:rsidR="4831C45E" w:rsidRPr="0392829B">
        <w:rPr>
          <w:sz w:val="23"/>
          <w:szCs w:val="23"/>
        </w:rPr>
        <w:t>IAB</w:t>
      </w:r>
      <w:r w:rsidR="12818E16" w:rsidRPr="0392829B">
        <w:rPr>
          <w:sz w:val="23"/>
          <w:szCs w:val="23"/>
        </w:rPr>
        <w:t>P</w:t>
      </w:r>
      <w:r w:rsidR="4831C45E" w:rsidRPr="0392829B">
        <w:rPr>
          <w:sz w:val="23"/>
          <w:szCs w:val="23"/>
        </w:rPr>
        <w:t>s</w:t>
      </w:r>
      <w:r w:rsidRPr="005647F6">
        <w:rPr>
          <w:sz w:val="23"/>
          <w:szCs w:val="23"/>
        </w:rPr>
        <w:t xml:space="preserve"> to customers in affected countries is not available in the local language required by regulation in affected countries. </w:t>
      </w:r>
    </w:p>
    <w:p w14:paraId="132AE94F" w14:textId="15F6D77B" w:rsidR="00A00B55" w:rsidRDefault="00A00B55" w:rsidP="00A00B55"/>
    <w:p w14:paraId="7C173B9C" w14:textId="59C9E84F" w:rsidR="00D93237" w:rsidRDefault="00D93237" w:rsidP="00A00B55">
      <w:r>
        <w:t xml:space="preserve">The Cardiosave </w:t>
      </w:r>
      <w:r w:rsidR="00670625">
        <w:t xml:space="preserve">IABP </w:t>
      </w:r>
      <w:r w:rsidR="00A91CA3">
        <w:t>IFU is currently supplied in the following languages:</w:t>
      </w:r>
    </w:p>
    <w:tbl>
      <w:tblPr>
        <w:tblStyle w:val="TableGrid"/>
        <w:tblW w:w="8771" w:type="dxa"/>
        <w:tblInd w:w="720" w:type="dxa"/>
        <w:tblLook w:val="04A0" w:firstRow="1" w:lastRow="0" w:firstColumn="1" w:lastColumn="0" w:noHBand="0" w:noVBand="1"/>
      </w:tblPr>
      <w:tblGrid>
        <w:gridCol w:w="1616"/>
        <w:gridCol w:w="1442"/>
        <w:gridCol w:w="1393"/>
        <w:gridCol w:w="1526"/>
        <w:gridCol w:w="1393"/>
        <w:gridCol w:w="1401"/>
      </w:tblGrid>
      <w:tr w:rsidR="0055543D" w14:paraId="15799511" w14:textId="77777777" w:rsidTr="0055543D">
        <w:trPr>
          <w:trHeight w:val="405"/>
        </w:trPr>
        <w:tc>
          <w:tcPr>
            <w:tcW w:w="1616" w:type="dxa"/>
          </w:tcPr>
          <w:p w14:paraId="311F7980" w14:textId="19627625" w:rsidR="0055543D" w:rsidRPr="00DA680D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Chinese</w:t>
            </w:r>
          </w:p>
        </w:tc>
        <w:tc>
          <w:tcPr>
            <w:tcW w:w="1442" w:type="dxa"/>
          </w:tcPr>
          <w:p w14:paraId="1F84DF4C" w14:textId="53E0A1F5" w:rsidR="0055543D" w:rsidRPr="00DA680D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Czech</w:t>
            </w:r>
          </w:p>
        </w:tc>
        <w:tc>
          <w:tcPr>
            <w:tcW w:w="1393" w:type="dxa"/>
          </w:tcPr>
          <w:p w14:paraId="47771823" w14:textId="2C000428" w:rsidR="0055543D" w:rsidRPr="00DA680D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Danish</w:t>
            </w:r>
          </w:p>
        </w:tc>
        <w:tc>
          <w:tcPr>
            <w:tcW w:w="1526" w:type="dxa"/>
          </w:tcPr>
          <w:p w14:paraId="3EE5D307" w14:textId="43C1DACF" w:rsidR="0055543D" w:rsidRPr="00DA680D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Dutch</w:t>
            </w:r>
          </w:p>
        </w:tc>
        <w:tc>
          <w:tcPr>
            <w:tcW w:w="1393" w:type="dxa"/>
          </w:tcPr>
          <w:p w14:paraId="11DD84FE" w14:textId="766C2536" w:rsidR="0055543D" w:rsidRPr="00DA680D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English</w:t>
            </w:r>
          </w:p>
        </w:tc>
        <w:tc>
          <w:tcPr>
            <w:tcW w:w="1401" w:type="dxa"/>
          </w:tcPr>
          <w:p w14:paraId="7A43C8C1" w14:textId="01542836" w:rsidR="0055543D" w:rsidRPr="00DA680D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Finnish</w:t>
            </w:r>
          </w:p>
        </w:tc>
      </w:tr>
      <w:tr w:rsidR="0055543D" w14:paraId="14F521B6" w14:textId="77777777" w:rsidTr="0055543D">
        <w:trPr>
          <w:trHeight w:val="405"/>
        </w:trPr>
        <w:tc>
          <w:tcPr>
            <w:tcW w:w="1616" w:type="dxa"/>
          </w:tcPr>
          <w:p w14:paraId="745877E0" w14:textId="2ADD3FBB" w:rsidR="0055543D" w:rsidRPr="00DA680D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French</w:t>
            </w:r>
          </w:p>
        </w:tc>
        <w:tc>
          <w:tcPr>
            <w:tcW w:w="1442" w:type="dxa"/>
          </w:tcPr>
          <w:p w14:paraId="00FBD041" w14:textId="47F98515" w:rsidR="0055543D" w:rsidRPr="00DA680D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German</w:t>
            </w:r>
          </w:p>
        </w:tc>
        <w:tc>
          <w:tcPr>
            <w:tcW w:w="1393" w:type="dxa"/>
          </w:tcPr>
          <w:p w14:paraId="5770F519" w14:textId="4A735078" w:rsidR="0055543D" w:rsidRPr="00DA680D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Hungarian</w:t>
            </w:r>
          </w:p>
        </w:tc>
        <w:tc>
          <w:tcPr>
            <w:tcW w:w="1526" w:type="dxa"/>
          </w:tcPr>
          <w:p w14:paraId="2377B5B9" w14:textId="44E2DD44" w:rsidR="0055543D" w:rsidRPr="00DA680D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Italian</w:t>
            </w:r>
          </w:p>
        </w:tc>
        <w:tc>
          <w:tcPr>
            <w:tcW w:w="1393" w:type="dxa"/>
          </w:tcPr>
          <w:p w14:paraId="42833FE4" w14:textId="4E4F5318" w:rsidR="0055543D" w:rsidRPr="00DA680D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Japanese</w:t>
            </w:r>
          </w:p>
        </w:tc>
        <w:tc>
          <w:tcPr>
            <w:tcW w:w="1401" w:type="dxa"/>
          </w:tcPr>
          <w:p w14:paraId="4036E4D2" w14:textId="54338DF1" w:rsidR="0055543D" w:rsidRPr="00DA680D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Korean</w:t>
            </w:r>
          </w:p>
        </w:tc>
      </w:tr>
      <w:tr w:rsidR="0055543D" w14:paraId="344F3A20" w14:textId="77777777" w:rsidTr="0055543D">
        <w:trPr>
          <w:trHeight w:val="405"/>
        </w:trPr>
        <w:tc>
          <w:tcPr>
            <w:tcW w:w="1616" w:type="dxa"/>
          </w:tcPr>
          <w:p w14:paraId="5091F635" w14:textId="5ECC5936" w:rsidR="0055543D" w:rsidRPr="00B9524B" w:rsidRDefault="0055543D" w:rsidP="0055543D">
            <w:pPr>
              <w:rPr>
                <w:iCs/>
                <w:sz w:val="23"/>
                <w:szCs w:val="23"/>
                <w:lang w:val="en-GB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Norwegian</w:t>
            </w:r>
          </w:p>
        </w:tc>
        <w:tc>
          <w:tcPr>
            <w:tcW w:w="1442" w:type="dxa"/>
            <w:tcBorders>
              <w:bottom w:val="single" w:sz="4" w:space="0" w:color="auto"/>
            </w:tcBorders>
          </w:tcPr>
          <w:p w14:paraId="0A9F354F" w14:textId="608749FA" w:rsidR="0055543D" w:rsidRPr="00B9524B" w:rsidRDefault="0055543D" w:rsidP="0055543D">
            <w:pPr>
              <w:rPr>
                <w:iCs/>
                <w:sz w:val="23"/>
                <w:szCs w:val="23"/>
                <w:lang w:val="en-GB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Polish</w:t>
            </w:r>
          </w:p>
        </w:tc>
        <w:tc>
          <w:tcPr>
            <w:tcW w:w="1393" w:type="dxa"/>
          </w:tcPr>
          <w:p w14:paraId="18CCDA50" w14:textId="3F35ECF4" w:rsidR="0055543D" w:rsidRPr="00B9524B" w:rsidRDefault="0055543D" w:rsidP="0055543D">
            <w:pPr>
              <w:rPr>
                <w:iCs/>
                <w:sz w:val="23"/>
                <w:szCs w:val="23"/>
                <w:lang w:val="en-GB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Portuguese</w:t>
            </w:r>
          </w:p>
        </w:tc>
        <w:tc>
          <w:tcPr>
            <w:tcW w:w="1526" w:type="dxa"/>
          </w:tcPr>
          <w:p w14:paraId="05DFF4E6" w14:textId="12D0219D" w:rsidR="0055543D" w:rsidRPr="00B9524B" w:rsidRDefault="0055543D" w:rsidP="0055543D">
            <w:pPr>
              <w:rPr>
                <w:iCs/>
                <w:sz w:val="23"/>
                <w:szCs w:val="23"/>
                <w:lang w:val="en-GB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Russian</w:t>
            </w:r>
          </w:p>
        </w:tc>
        <w:tc>
          <w:tcPr>
            <w:tcW w:w="1393" w:type="dxa"/>
          </w:tcPr>
          <w:p w14:paraId="7BC2DA1E" w14:textId="55A636C3" w:rsidR="0055543D" w:rsidRPr="00B9524B" w:rsidRDefault="0055543D" w:rsidP="0055543D">
            <w:pPr>
              <w:rPr>
                <w:iCs/>
                <w:sz w:val="23"/>
                <w:szCs w:val="23"/>
                <w:lang w:val="en-GB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Slovak</w:t>
            </w:r>
          </w:p>
        </w:tc>
        <w:tc>
          <w:tcPr>
            <w:tcW w:w="1401" w:type="dxa"/>
          </w:tcPr>
          <w:p w14:paraId="7D36A46F" w14:textId="648FAF8E" w:rsidR="0055543D" w:rsidRPr="00B9524B" w:rsidRDefault="0055543D" w:rsidP="0055543D">
            <w:pPr>
              <w:rPr>
                <w:iCs/>
                <w:sz w:val="23"/>
                <w:szCs w:val="23"/>
                <w:lang w:val="en-GB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Spanish</w:t>
            </w:r>
          </w:p>
        </w:tc>
      </w:tr>
      <w:tr w:rsidR="0055543D" w14:paraId="37465CBE" w14:textId="77777777" w:rsidTr="0055543D">
        <w:trPr>
          <w:trHeight w:val="393"/>
        </w:trPr>
        <w:tc>
          <w:tcPr>
            <w:tcW w:w="1616" w:type="dxa"/>
            <w:tcBorders>
              <w:bottom w:val="single" w:sz="4" w:space="0" w:color="auto"/>
              <w:right w:val="single" w:sz="4" w:space="0" w:color="auto"/>
            </w:tcBorders>
          </w:tcPr>
          <w:p w14:paraId="1B1AF94B" w14:textId="3000E3DE" w:rsidR="0055543D" w:rsidRPr="004B4630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Swedish</w:t>
            </w:r>
          </w:p>
        </w:tc>
        <w:tc>
          <w:tcPr>
            <w:tcW w:w="1442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DA723B" w14:textId="2D3298C9" w:rsidR="0055543D" w:rsidRPr="004B4630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9524B">
              <w:rPr>
                <w:iCs/>
                <w:sz w:val="23"/>
                <w:szCs w:val="23"/>
                <w:lang w:val="en-GB"/>
              </w:rPr>
              <w:t>Turkish</w:t>
            </w:r>
          </w:p>
        </w:tc>
        <w:tc>
          <w:tcPr>
            <w:tcW w:w="1393" w:type="dxa"/>
            <w:tcBorders>
              <w:left w:val="single" w:sz="4" w:space="0" w:color="auto"/>
              <w:bottom w:val="nil"/>
              <w:right w:val="nil"/>
            </w:tcBorders>
          </w:tcPr>
          <w:p w14:paraId="7B5D4647" w14:textId="77777777" w:rsidR="0055543D" w:rsidRPr="004B4630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</w:p>
        </w:tc>
        <w:tc>
          <w:tcPr>
            <w:tcW w:w="1526" w:type="dxa"/>
            <w:tcBorders>
              <w:left w:val="nil"/>
              <w:bottom w:val="nil"/>
              <w:right w:val="nil"/>
            </w:tcBorders>
          </w:tcPr>
          <w:p w14:paraId="445E13F2" w14:textId="77777777" w:rsidR="0055543D" w:rsidRPr="004B4630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</w:p>
        </w:tc>
        <w:tc>
          <w:tcPr>
            <w:tcW w:w="1393" w:type="dxa"/>
            <w:tcBorders>
              <w:left w:val="nil"/>
              <w:bottom w:val="nil"/>
              <w:right w:val="nil"/>
            </w:tcBorders>
          </w:tcPr>
          <w:p w14:paraId="682FF205" w14:textId="77777777" w:rsidR="0055543D" w:rsidRPr="004B4630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</w:p>
        </w:tc>
        <w:tc>
          <w:tcPr>
            <w:tcW w:w="1401" w:type="dxa"/>
            <w:tcBorders>
              <w:left w:val="nil"/>
              <w:bottom w:val="nil"/>
              <w:right w:val="nil"/>
            </w:tcBorders>
          </w:tcPr>
          <w:p w14:paraId="1264921F" w14:textId="77777777" w:rsidR="0055543D" w:rsidRPr="004B4630" w:rsidRDefault="0055543D" w:rsidP="0055543D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</w:p>
        </w:tc>
      </w:tr>
    </w:tbl>
    <w:p w14:paraId="3659E128" w14:textId="77777777" w:rsidR="0055543D" w:rsidRDefault="0055543D" w:rsidP="00A00B55"/>
    <w:p w14:paraId="70453FA8" w14:textId="77777777" w:rsidR="00A00B55" w:rsidRPr="00B53098" w:rsidRDefault="00A00B55" w:rsidP="00A00B55">
      <w:pPr>
        <w:spacing w:before="0"/>
      </w:pPr>
      <w:r w:rsidRPr="00472951">
        <w:rPr>
          <w:rFonts w:cs="Arial"/>
          <w:b/>
          <w:sz w:val="23"/>
          <w:szCs w:val="23"/>
          <w:u w:val="single"/>
          <w:shd w:val="clear" w:color="auto" w:fill="FFFFFF"/>
        </w:rPr>
        <w:t>Risk To Health:</w:t>
      </w:r>
    </w:p>
    <w:p w14:paraId="2BA80692" w14:textId="77777777" w:rsidR="00A00B55" w:rsidRPr="00472951" w:rsidRDefault="00A00B55" w:rsidP="00A00B55">
      <w:pPr>
        <w:autoSpaceDE w:val="0"/>
        <w:autoSpaceDN w:val="0"/>
        <w:adjustRightInd w:val="0"/>
        <w:rPr>
          <w:rFonts w:cs="Arial"/>
          <w:bCs/>
          <w:sz w:val="23"/>
          <w:szCs w:val="23"/>
          <w:shd w:val="clear" w:color="auto" w:fill="FFFFFF"/>
        </w:rPr>
      </w:pPr>
      <w:r w:rsidRPr="00472951">
        <w:rPr>
          <w:rFonts w:cs="Arial"/>
          <w:bCs/>
          <w:sz w:val="23"/>
          <w:szCs w:val="23"/>
          <w:shd w:val="clear" w:color="auto" w:fill="FFFFFF"/>
        </w:rPr>
        <w:t xml:space="preserve">The IFU </w:t>
      </w:r>
      <w:r>
        <w:rPr>
          <w:rFonts w:cs="Arial"/>
          <w:bCs/>
          <w:sz w:val="23"/>
          <w:szCs w:val="23"/>
          <w:shd w:val="clear" w:color="auto" w:fill="FFFFFF"/>
        </w:rPr>
        <w:t xml:space="preserve">not being available in the local language </w:t>
      </w:r>
      <w:r w:rsidRPr="00472951">
        <w:rPr>
          <w:rFonts w:cs="Arial"/>
          <w:bCs/>
          <w:sz w:val="23"/>
          <w:szCs w:val="23"/>
          <w:shd w:val="clear" w:color="auto" w:fill="FFFFFF"/>
        </w:rPr>
        <w:t>does not pose a risk to health</w:t>
      </w:r>
      <w:r>
        <w:rPr>
          <w:rFonts w:cs="Arial"/>
          <w:bCs/>
          <w:sz w:val="23"/>
          <w:szCs w:val="23"/>
          <w:shd w:val="clear" w:color="auto" w:fill="FFFFFF"/>
        </w:rPr>
        <w:t>, as it does not impact the user’s ability to properly use the device</w:t>
      </w:r>
      <w:r w:rsidRPr="00472951">
        <w:rPr>
          <w:rFonts w:cs="Arial"/>
          <w:bCs/>
          <w:sz w:val="23"/>
          <w:szCs w:val="23"/>
          <w:shd w:val="clear" w:color="auto" w:fill="FFFFFF"/>
        </w:rPr>
        <w:t xml:space="preserve">. </w:t>
      </w:r>
    </w:p>
    <w:p w14:paraId="6810D04D" w14:textId="77777777" w:rsidR="00A00B55" w:rsidRPr="00472951" w:rsidRDefault="00A00B55" w:rsidP="00A00B55">
      <w:pPr>
        <w:pStyle w:val="NoSpacing"/>
        <w:jc w:val="both"/>
        <w:rPr>
          <w:rFonts w:ascii="Arial" w:hAnsi="Arial" w:cs="Arial"/>
          <w:b/>
          <w:sz w:val="23"/>
          <w:szCs w:val="23"/>
          <w:u w:val="single"/>
        </w:rPr>
      </w:pPr>
    </w:p>
    <w:p w14:paraId="6813FBD4" w14:textId="77777777" w:rsidR="00A00B55" w:rsidRPr="00472951" w:rsidRDefault="00A00B55" w:rsidP="00A00B55">
      <w:pPr>
        <w:pStyle w:val="NoSpacing"/>
        <w:spacing w:after="240"/>
        <w:jc w:val="both"/>
        <w:rPr>
          <w:rFonts w:ascii="Arial" w:hAnsi="Arial" w:cs="Arial"/>
          <w:b/>
          <w:sz w:val="23"/>
          <w:szCs w:val="23"/>
          <w:u w:val="single"/>
        </w:rPr>
      </w:pPr>
      <w:r w:rsidRPr="00472951">
        <w:rPr>
          <w:rFonts w:ascii="Arial" w:hAnsi="Arial" w:cs="Arial"/>
          <w:b/>
          <w:sz w:val="23"/>
          <w:szCs w:val="23"/>
          <w:u w:val="single"/>
        </w:rPr>
        <w:t>Actions to be taken by the user:</w:t>
      </w:r>
    </w:p>
    <w:p w14:paraId="41A9E147" w14:textId="4279E616" w:rsidR="006B1691" w:rsidRPr="00472951" w:rsidRDefault="006B1691" w:rsidP="006B1691">
      <w:pPr>
        <w:pStyle w:val="NoSpacing"/>
        <w:rPr>
          <w:rFonts w:ascii="Arial" w:hAnsi="Arial" w:cs="Arial"/>
          <w:sz w:val="23"/>
          <w:szCs w:val="23"/>
        </w:rPr>
      </w:pPr>
      <w:r w:rsidRPr="00472951">
        <w:rPr>
          <w:rFonts w:ascii="Arial" w:hAnsi="Arial" w:cs="Arial"/>
          <w:sz w:val="23"/>
          <w:szCs w:val="23"/>
        </w:rPr>
        <w:t xml:space="preserve">Our records indicate that you may have </w:t>
      </w:r>
      <w:r w:rsidR="00A03282">
        <w:rPr>
          <w:rFonts w:ascii="Arial" w:hAnsi="Arial" w:cs="Arial"/>
          <w:sz w:val="23"/>
          <w:szCs w:val="23"/>
        </w:rPr>
        <w:t>one or more</w:t>
      </w:r>
      <w:r w:rsidRPr="00472951">
        <w:rPr>
          <w:rFonts w:ascii="Arial" w:hAnsi="Arial" w:cs="Arial"/>
          <w:sz w:val="23"/>
          <w:szCs w:val="23"/>
        </w:rPr>
        <w:t xml:space="preserve"> Cardiosave IABP</w:t>
      </w:r>
      <w:r w:rsidR="00A03282">
        <w:rPr>
          <w:rFonts w:ascii="Arial" w:hAnsi="Arial" w:cs="Arial"/>
          <w:sz w:val="23"/>
          <w:szCs w:val="23"/>
        </w:rPr>
        <w:t>s</w:t>
      </w:r>
      <w:r w:rsidRPr="00472951">
        <w:rPr>
          <w:rFonts w:ascii="Arial" w:hAnsi="Arial" w:cs="Arial"/>
          <w:sz w:val="23"/>
          <w:szCs w:val="23"/>
        </w:rPr>
        <w:t xml:space="preserve"> in your facilit</w:t>
      </w:r>
      <w:r>
        <w:rPr>
          <w:rFonts w:ascii="Arial" w:hAnsi="Arial" w:cs="Arial"/>
          <w:sz w:val="23"/>
          <w:szCs w:val="23"/>
        </w:rPr>
        <w:t>y</w:t>
      </w:r>
      <w:r w:rsidRPr="00472951">
        <w:rPr>
          <w:rFonts w:ascii="Arial" w:hAnsi="Arial" w:cs="Arial"/>
          <w:sz w:val="23"/>
          <w:szCs w:val="23"/>
        </w:rPr>
        <w:t>.</w:t>
      </w:r>
    </w:p>
    <w:p w14:paraId="60A25513" w14:textId="77777777" w:rsidR="00D556F0" w:rsidRPr="00472951" w:rsidRDefault="00D556F0" w:rsidP="007918F6">
      <w:pPr>
        <w:pStyle w:val="NoSpacing"/>
        <w:rPr>
          <w:rFonts w:ascii="Arial" w:hAnsi="Arial" w:cs="Arial"/>
          <w:sz w:val="23"/>
          <w:szCs w:val="23"/>
        </w:rPr>
      </w:pPr>
    </w:p>
    <w:p w14:paraId="2B101406" w14:textId="09BAAD3B" w:rsidR="00D556F0" w:rsidRPr="00472951" w:rsidRDefault="00D556F0" w:rsidP="007918F6">
      <w:pPr>
        <w:pStyle w:val="NoSpacing"/>
        <w:rPr>
          <w:rFonts w:ascii="Arial" w:hAnsi="Arial" w:cs="Arial"/>
          <w:sz w:val="23"/>
          <w:szCs w:val="23"/>
        </w:rPr>
      </w:pPr>
      <w:r w:rsidRPr="00472951">
        <w:rPr>
          <w:rFonts w:ascii="Arial" w:hAnsi="Arial" w:cs="Arial"/>
          <w:b/>
          <w:bCs/>
          <w:sz w:val="23"/>
          <w:szCs w:val="23"/>
        </w:rPr>
        <w:t>NO DEVICES NEED TO BE RETURNED.</w:t>
      </w:r>
    </w:p>
    <w:p w14:paraId="50B5204B" w14:textId="77777777" w:rsidR="00D556F0" w:rsidRPr="00472951" w:rsidRDefault="00D556F0" w:rsidP="007918F6">
      <w:pPr>
        <w:pStyle w:val="NoSpacing"/>
        <w:rPr>
          <w:rFonts w:ascii="Arial" w:hAnsi="Arial" w:cs="Arial"/>
          <w:sz w:val="23"/>
          <w:szCs w:val="23"/>
        </w:rPr>
      </w:pPr>
    </w:p>
    <w:p w14:paraId="22C54ABF" w14:textId="755888B4" w:rsidR="00AF2D8A" w:rsidRDefault="00D556F0" w:rsidP="00056ECA">
      <w:pPr>
        <w:pStyle w:val="NoSpacing"/>
        <w:numPr>
          <w:ilvl w:val="0"/>
          <w:numId w:val="31"/>
        </w:numPr>
        <w:rPr>
          <w:rFonts w:ascii="Arial" w:hAnsi="Arial" w:cs="Arial"/>
          <w:sz w:val="23"/>
          <w:szCs w:val="23"/>
        </w:rPr>
      </w:pPr>
      <w:r w:rsidRPr="00472951">
        <w:rPr>
          <w:rFonts w:ascii="Arial" w:hAnsi="Arial" w:cs="Arial"/>
          <w:sz w:val="23"/>
          <w:szCs w:val="23"/>
        </w:rPr>
        <w:t xml:space="preserve">Complete and sign the attached Response Form </w:t>
      </w:r>
      <w:r w:rsidRPr="009C5168">
        <w:rPr>
          <w:rFonts w:ascii="Arial" w:hAnsi="Arial" w:cs="Arial"/>
          <w:sz w:val="23"/>
          <w:szCs w:val="23"/>
          <w:highlight w:val="yellow"/>
        </w:rPr>
        <w:t xml:space="preserve">(Page </w:t>
      </w:r>
      <w:r w:rsidR="00B53098">
        <w:rPr>
          <w:rFonts w:ascii="Arial" w:hAnsi="Arial" w:cs="Arial"/>
          <w:sz w:val="23"/>
          <w:szCs w:val="23"/>
          <w:highlight w:val="yellow"/>
        </w:rPr>
        <w:t>X</w:t>
      </w:r>
      <w:r w:rsidRPr="009C5168">
        <w:rPr>
          <w:rFonts w:ascii="Arial" w:hAnsi="Arial" w:cs="Arial"/>
          <w:sz w:val="23"/>
          <w:szCs w:val="23"/>
          <w:highlight w:val="yellow"/>
        </w:rPr>
        <w:t>)</w:t>
      </w:r>
      <w:r w:rsidRPr="00516322">
        <w:rPr>
          <w:rFonts w:ascii="Arial" w:hAnsi="Arial" w:cs="Arial"/>
          <w:sz w:val="23"/>
          <w:szCs w:val="23"/>
        </w:rPr>
        <w:t xml:space="preserve"> to</w:t>
      </w:r>
      <w:r w:rsidRPr="00472951">
        <w:rPr>
          <w:rFonts w:ascii="Arial" w:hAnsi="Arial" w:cs="Arial"/>
          <w:sz w:val="23"/>
          <w:szCs w:val="23"/>
        </w:rPr>
        <w:t xml:space="preserve"> acknowledge that you have received and understand this notification. Return the completed form to Datascope/Getinge by e-mailing a scanned copy or by faxing the form to your local Datascope/Getinge Representative or office. </w:t>
      </w:r>
    </w:p>
    <w:p w14:paraId="31CCD374" w14:textId="77777777" w:rsidR="00B65BE2" w:rsidRDefault="00B65BE2" w:rsidP="00B65BE2">
      <w:pPr>
        <w:pStyle w:val="NoSpacing"/>
        <w:ind w:left="720"/>
        <w:rPr>
          <w:rFonts w:ascii="Arial" w:hAnsi="Arial" w:cs="Arial"/>
          <w:sz w:val="23"/>
          <w:szCs w:val="23"/>
        </w:rPr>
      </w:pPr>
    </w:p>
    <w:p w14:paraId="4ED7ACD0" w14:textId="77777777" w:rsidR="00B65BE2" w:rsidRPr="00276C98" w:rsidRDefault="00B65BE2" w:rsidP="00B65BE2">
      <w:pPr>
        <w:pStyle w:val="NoSpacing"/>
        <w:numPr>
          <w:ilvl w:val="0"/>
          <w:numId w:val="31"/>
        </w:numPr>
        <w:rPr>
          <w:rFonts w:ascii="Arial" w:hAnsi="Arial" w:cs="Arial"/>
          <w:sz w:val="23"/>
          <w:szCs w:val="23"/>
        </w:rPr>
      </w:pPr>
      <w:r w:rsidRPr="3AC49D4B">
        <w:rPr>
          <w:rFonts w:ascii="Arial" w:hAnsi="Arial" w:cs="Arial"/>
          <w:sz w:val="23"/>
          <w:szCs w:val="23"/>
        </w:rPr>
        <w:t xml:space="preserve">Datascope/Getinge expects </w:t>
      </w:r>
      <w:r w:rsidRPr="0392829B">
        <w:rPr>
          <w:rFonts w:ascii="Arial" w:hAnsi="Arial" w:cs="Arial"/>
          <w:sz w:val="23"/>
          <w:szCs w:val="23"/>
        </w:rPr>
        <w:t xml:space="preserve">the </w:t>
      </w:r>
      <w:r w:rsidRPr="3AC49D4B">
        <w:rPr>
          <w:rFonts w:ascii="Arial" w:hAnsi="Arial" w:cs="Arial"/>
          <w:sz w:val="23"/>
          <w:szCs w:val="23"/>
        </w:rPr>
        <w:t>necessary IFU translations will be completed by September 30</w:t>
      </w:r>
      <w:r>
        <w:rPr>
          <w:rFonts w:ascii="Arial" w:hAnsi="Arial" w:cs="Arial"/>
          <w:sz w:val="23"/>
          <w:szCs w:val="23"/>
        </w:rPr>
        <w:t xml:space="preserve">, </w:t>
      </w:r>
      <w:r w:rsidRPr="3AC49D4B">
        <w:rPr>
          <w:rFonts w:ascii="Arial" w:hAnsi="Arial" w:cs="Arial"/>
          <w:sz w:val="23"/>
          <w:szCs w:val="23"/>
        </w:rPr>
        <w:t xml:space="preserve">2025. At which point </w:t>
      </w:r>
      <w:r w:rsidRPr="5EF511A1">
        <w:rPr>
          <w:rFonts w:ascii="Arial" w:hAnsi="Arial" w:cs="Arial"/>
          <w:sz w:val="23"/>
          <w:szCs w:val="23"/>
        </w:rPr>
        <w:t xml:space="preserve">we will provide a copy </w:t>
      </w:r>
      <w:r>
        <w:rPr>
          <w:rFonts w:ascii="Arial" w:hAnsi="Arial" w:cs="Arial"/>
          <w:sz w:val="23"/>
          <w:szCs w:val="23"/>
        </w:rPr>
        <w:t xml:space="preserve">to your facility </w:t>
      </w:r>
      <w:r w:rsidRPr="5EF511A1">
        <w:rPr>
          <w:rFonts w:ascii="Arial" w:hAnsi="Arial" w:cs="Arial"/>
          <w:sz w:val="23"/>
          <w:szCs w:val="23"/>
        </w:rPr>
        <w:t>in your local language.</w:t>
      </w:r>
    </w:p>
    <w:p w14:paraId="51E4DD29" w14:textId="77777777" w:rsidR="00056ECA" w:rsidRDefault="00056ECA" w:rsidP="00B65BE2">
      <w:pPr>
        <w:pStyle w:val="NoSpacing"/>
        <w:ind w:left="720"/>
        <w:rPr>
          <w:rFonts w:ascii="Arial" w:hAnsi="Arial" w:cs="Arial"/>
          <w:sz w:val="23"/>
          <w:szCs w:val="23"/>
        </w:rPr>
      </w:pPr>
    </w:p>
    <w:p w14:paraId="4D63D222" w14:textId="77777777" w:rsidR="00F860BE" w:rsidRDefault="00F860BE" w:rsidP="00B65BE2">
      <w:pPr>
        <w:pStyle w:val="NoSpacing"/>
        <w:ind w:left="720"/>
        <w:rPr>
          <w:rFonts w:ascii="Arial" w:hAnsi="Arial" w:cs="Arial"/>
          <w:sz w:val="23"/>
          <w:szCs w:val="23"/>
        </w:rPr>
      </w:pPr>
    </w:p>
    <w:p w14:paraId="41672D83" w14:textId="77777777" w:rsidR="00F860BE" w:rsidRDefault="00F860BE" w:rsidP="00B65BE2">
      <w:pPr>
        <w:pStyle w:val="NoSpacing"/>
        <w:ind w:left="720"/>
        <w:rPr>
          <w:rFonts w:ascii="Arial" w:hAnsi="Arial" w:cs="Arial"/>
          <w:sz w:val="23"/>
          <w:szCs w:val="23"/>
        </w:rPr>
      </w:pPr>
    </w:p>
    <w:p w14:paraId="60397F36" w14:textId="77777777" w:rsidR="00F860BE" w:rsidRDefault="00F860BE" w:rsidP="00B65BE2">
      <w:pPr>
        <w:pStyle w:val="NoSpacing"/>
        <w:ind w:left="720"/>
        <w:rPr>
          <w:rFonts w:ascii="Arial" w:hAnsi="Arial" w:cs="Arial"/>
          <w:sz w:val="23"/>
          <w:szCs w:val="23"/>
        </w:rPr>
      </w:pPr>
    </w:p>
    <w:p w14:paraId="4FF16C75" w14:textId="77777777" w:rsidR="00F860BE" w:rsidRPr="00B65BE2" w:rsidRDefault="00F860BE" w:rsidP="00B65BE2">
      <w:pPr>
        <w:pStyle w:val="NoSpacing"/>
        <w:ind w:left="720"/>
        <w:rPr>
          <w:rFonts w:ascii="Arial" w:hAnsi="Arial" w:cs="Arial"/>
          <w:sz w:val="23"/>
          <w:szCs w:val="23"/>
        </w:rPr>
      </w:pPr>
    </w:p>
    <w:p w14:paraId="6FD0CD0D" w14:textId="21B4FA80" w:rsidR="009F31DC" w:rsidRPr="00ED1847" w:rsidRDefault="009F31DC" w:rsidP="009F31DC">
      <w:pPr>
        <w:pStyle w:val="NoSpacing"/>
        <w:numPr>
          <w:ilvl w:val="0"/>
          <w:numId w:val="31"/>
        </w:numPr>
        <w:rPr>
          <w:rFonts w:cs="Arial"/>
          <w:sz w:val="23"/>
          <w:szCs w:val="23"/>
        </w:rPr>
      </w:pPr>
      <w:r w:rsidRPr="00ED1847">
        <w:rPr>
          <w:rFonts w:ascii="Arial" w:hAnsi="Arial" w:cs="Arial"/>
          <w:sz w:val="23"/>
          <w:szCs w:val="23"/>
        </w:rPr>
        <w:lastRenderedPageBreak/>
        <w:t xml:space="preserve">The IFU that is currently in your possession can be used until an updated IFU in your local language is provided. If </w:t>
      </w:r>
      <w:r w:rsidR="0026071A">
        <w:rPr>
          <w:rFonts w:ascii="Arial" w:hAnsi="Arial" w:cs="Arial"/>
          <w:sz w:val="23"/>
          <w:szCs w:val="23"/>
        </w:rPr>
        <w:t>you have</w:t>
      </w:r>
      <w:r w:rsidRPr="00ED1847">
        <w:rPr>
          <w:rFonts w:ascii="Arial" w:hAnsi="Arial" w:cs="Arial"/>
          <w:sz w:val="23"/>
          <w:szCs w:val="23"/>
        </w:rPr>
        <w:t xml:space="preserve"> any questions </w:t>
      </w:r>
      <w:r w:rsidR="00F860BE">
        <w:rPr>
          <w:rFonts w:ascii="Arial" w:hAnsi="Arial" w:cs="Arial"/>
          <w:sz w:val="23"/>
          <w:szCs w:val="23"/>
        </w:rPr>
        <w:t>or need clarification regarding any</w:t>
      </w:r>
      <w:r w:rsidRPr="00ED1847">
        <w:rPr>
          <w:rFonts w:ascii="Arial" w:hAnsi="Arial" w:cs="Arial"/>
          <w:sz w:val="23"/>
          <w:szCs w:val="23"/>
        </w:rPr>
        <w:t xml:space="preserve"> IFU content, please contact your local Datascope/ Getinge Sales/Service Unit (SSU) </w:t>
      </w:r>
      <w:r w:rsidR="4F54438F" w:rsidRPr="00ED1847">
        <w:rPr>
          <w:rFonts w:ascii="Arial" w:eastAsia="Arial" w:hAnsi="Arial" w:cs="Arial"/>
        </w:rPr>
        <w:t xml:space="preserve">representative </w:t>
      </w:r>
      <w:r w:rsidRPr="00ED1847">
        <w:rPr>
          <w:rFonts w:ascii="Arial" w:hAnsi="Arial" w:cs="Arial"/>
          <w:sz w:val="23"/>
          <w:szCs w:val="23"/>
        </w:rPr>
        <w:t xml:space="preserve">to obtain assistance. </w:t>
      </w:r>
    </w:p>
    <w:p w14:paraId="38575227" w14:textId="77777777" w:rsidR="009F31DC" w:rsidRDefault="009F31DC" w:rsidP="009F31DC">
      <w:pPr>
        <w:pStyle w:val="ListParagraph"/>
        <w:rPr>
          <w:rFonts w:cs="Arial"/>
          <w:sz w:val="23"/>
          <w:szCs w:val="23"/>
          <w:highlight w:val="yellow"/>
        </w:rPr>
      </w:pPr>
    </w:p>
    <w:p w14:paraId="08F76156" w14:textId="77777777" w:rsidR="009F31DC" w:rsidRPr="005647F6" w:rsidRDefault="009F31DC" w:rsidP="009F31DC">
      <w:pPr>
        <w:pStyle w:val="NoSpacing"/>
        <w:numPr>
          <w:ilvl w:val="1"/>
          <w:numId w:val="31"/>
        </w:numPr>
        <w:rPr>
          <w:rFonts w:cs="Arial"/>
          <w:sz w:val="23"/>
          <w:szCs w:val="23"/>
          <w:highlight w:val="yellow"/>
        </w:rPr>
      </w:pPr>
      <w:r w:rsidRPr="005647F6">
        <w:rPr>
          <w:rFonts w:ascii="Arial" w:hAnsi="Arial" w:cs="Arial"/>
          <w:sz w:val="23"/>
          <w:szCs w:val="23"/>
          <w:highlight w:val="yellow"/>
        </w:rPr>
        <w:t>&lt;SSU add local contact information to this letter&gt;</w:t>
      </w:r>
    </w:p>
    <w:p w14:paraId="187B82C6" w14:textId="3C5F3D30" w:rsidR="00C953F6" w:rsidRPr="001920D3" w:rsidRDefault="00C953F6" w:rsidP="00C953F6">
      <w:pPr>
        <w:pStyle w:val="NoSpacing"/>
        <w:ind w:left="1440"/>
        <w:rPr>
          <w:rFonts w:ascii="Arial" w:hAnsi="Arial" w:cs="Arial"/>
          <w:sz w:val="23"/>
          <w:szCs w:val="23"/>
        </w:rPr>
      </w:pPr>
    </w:p>
    <w:p w14:paraId="033A8A6B" w14:textId="77777777" w:rsidR="00472951" w:rsidRPr="001920D3" w:rsidRDefault="00472951" w:rsidP="00D556F0">
      <w:pPr>
        <w:pStyle w:val="NoSpacing"/>
        <w:rPr>
          <w:rFonts w:ascii="Arial" w:hAnsi="Arial" w:cs="Arial"/>
          <w:sz w:val="23"/>
          <w:szCs w:val="23"/>
        </w:rPr>
      </w:pPr>
    </w:p>
    <w:p w14:paraId="210F3A88" w14:textId="48A621F3" w:rsidR="00922837" w:rsidRPr="00472951" w:rsidRDefault="00922837" w:rsidP="00922837">
      <w:pPr>
        <w:pStyle w:val="NoSpacing"/>
        <w:rPr>
          <w:rFonts w:ascii="Arial" w:hAnsi="Arial" w:cs="Arial"/>
          <w:sz w:val="23"/>
          <w:szCs w:val="23"/>
        </w:rPr>
      </w:pPr>
      <w:r w:rsidRPr="001920D3">
        <w:rPr>
          <w:rFonts w:ascii="Arial" w:hAnsi="Arial" w:cs="Arial"/>
          <w:sz w:val="23"/>
          <w:szCs w:val="23"/>
        </w:rPr>
        <w:t>Please forward this information</w:t>
      </w:r>
      <w:r w:rsidRPr="00472951">
        <w:rPr>
          <w:rFonts w:ascii="Arial" w:hAnsi="Arial" w:cs="Arial"/>
          <w:sz w:val="23"/>
          <w:szCs w:val="23"/>
        </w:rPr>
        <w:t xml:space="preserve"> to all current and potential Cardiosave Intra-Aortic Balloon Pump (IABP)</w:t>
      </w:r>
      <w:r>
        <w:rPr>
          <w:rFonts w:ascii="Arial" w:hAnsi="Arial" w:cs="Arial"/>
          <w:sz w:val="23"/>
          <w:szCs w:val="23"/>
        </w:rPr>
        <w:t xml:space="preserve"> </w:t>
      </w:r>
      <w:r w:rsidR="46EF3B55" w:rsidRPr="0392829B">
        <w:rPr>
          <w:rFonts w:ascii="Arial" w:hAnsi="Arial" w:cs="Arial"/>
          <w:sz w:val="23"/>
          <w:szCs w:val="23"/>
        </w:rPr>
        <w:t xml:space="preserve">users </w:t>
      </w:r>
      <w:r w:rsidRPr="00472951">
        <w:rPr>
          <w:rFonts w:ascii="Arial" w:hAnsi="Arial" w:cs="Arial"/>
          <w:sz w:val="23"/>
          <w:szCs w:val="23"/>
        </w:rPr>
        <w:t>within your hospital/facility.</w:t>
      </w:r>
    </w:p>
    <w:p w14:paraId="13CE1361" w14:textId="77777777" w:rsidR="00D556F0" w:rsidRPr="00472951" w:rsidRDefault="00D556F0" w:rsidP="00D556F0">
      <w:pPr>
        <w:pStyle w:val="NoSpacing"/>
        <w:rPr>
          <w:rFonts w:ascii="Arial" w:hAnsi="Arial" w:cs="Arial"/>
          <w:sz w:val="23"/>
          <w:szCs w:val="23"/>
        </w:rPr>
      </w:pPr>
    </w:p>
    <w:p w14:paraId="55D6BAC4" w14:textId="63CA2DE8" w:rsidR="00D556F0" w:rsidRPr="00472951" w:rsidRDefault="00D556F0" w:rsidP="00D556F0">
      <w:pPr>
        <w:pStyle w:val="NoSpacing"/>
        <w:rPr>
          <w:rFonts w:ascii="Arial" w:hAnsi="Arial" w:cs="Arial"/>
          <w:sz w:val="23"/>
          <w:szCs w:val="23"/>
        </w:rPr>
      </w:pPr>
      <w:r w:rsidRPr="00472951">
        <w:rPr>
          <w:rFonts w:ascii="Arial" w:hAnsi="Arial" w:cs="Arial"/>
          <w:sz w:val="23"/>
          <w:szCs w:val="23"/>
        </w:rPr>
        <w:t>If you are a distributor who has shipped any affected products to customers, please forward this letter to their attention for appropriate action.</w:t>
      </w:r>
    </w:p>
    <w:p w14:paraId="59A02AAD" w14:textId="6B90401D" w:rsidR="00A465A4" w:rsidRPr="00472951" w:rsidRDefault="00A465A4" w:rsidP="005B680F">
      <w:pPr>
        <w:spacing w:before="0"/>
        <w:rPr>
          <w:rFonts w:cs="Arial"/>
          <w:sz w:val="23"/>
          <w:szCs w:val="23"/>
        </w:rPr>
      </w:pPr>
    </w:p>
    <w:p w14:paraId="235E0ED9" w14:textId="76013689" w:rsidR="003C7BD2" w:rsidRPr="00472951" w:rsidRDefault="003C7BD2" w:rsidP="00CA7C1E">
      <w:pPr>
        <w:spacing w:after="240"/>
        <w:jc w:val="both"/>
        <w:rPr>
          <w:rFonts w:cs="Arial"/>
          <w:b/>
          <w:sz w:val="23"/>
          <w:szCs w:val="23"/>
          <w:u w:val="single"/>
        </w:rPr>
      </w:pPr>
      <w:r w:rsidRPr="00472951">
        <w:rPr>
          <w:rFonts w:cs="Arial"/>
          <w:b/>
          <w:sz w:val="23"/>
          <w:szCs w:val="23"/>
          <w:u w:val="single"/>
        </w:rPr>
        <w:t xml:space="preserve">Actions to be taken by </w:t>
      </w:r>
      <w:r w:rsidR="00456179" w:rsidRPr="00472951">
        <w:rPr>
          <w:rFonts w:cs="Arial"/>
          <w:b/>
          <w:sz w:val="23"/>
          <w:szCs w:val="23"/>
          <w:u w:val="single"/>
        </w:rPr>
        <w:t>Datascope/Getinge</w:t>
      </w:r>
      <w:r w:rsidRPr="00472951">
        <w:rPr>
          <w:rFonts w:cs="Arial"/>
          <w:b/>
          <w:sz w:val="23"/>
          <w:szCs w:val="23"/>
          <w:u w:val="single"/>
        </w:rPr>
        <w:t>:</w:t>
      </w:r>
    </w:p>
    <w:p w14:paraId="5B09B3F3" w14:textId="3D7A7872" w:rsidR="00E461CE" w:rsidRPr="00472951" w:rsidRDefault="00E461CE" w:rsidP="00E461CE">
      <w:pPr>
        <w:spacing w:before="0"/>
        <w:jc w:val="both"/>
        <w:rPr>
          <w:rFonts w:cs="Arial"/>
          <w:sz w:val="23"/>
          <w:szCs w:val="23"/>
        </w:rPr>
      </w:pPr>
      <w:r w:rsidRPr="00472951">
        <w:rPr>
          <w:rFonts w:cs="Arial"/>
          <w:sz w:val="23"/>
          <w:szCs w:val="23"/>
        </w:rPr>
        <w:t xml:space="preserve">Datascope/Getinge is initiating this Medical Device Correction to notify </w:t>
      </w:r>
      <w:r w:rsidR="5E20805F" w:rsidRPr="0392829B">
        <w:rPr>
          <w:rFonts w:cs="Arial"/>
          <w:sz w:val="23"/>
          <w:szCs w:val="23"/>
        </w:rPr>
        <w:t>Cardiosave IABP</w:t>
      </w:r>
      <w:r>
        <w:rPr>
          <w:rFonts w:cs="Arial"/>
          <w:sz w:val="23"/>
          <w:szCs w:val="23"/>
        </w:rPr>
        <w:t xml:space="preserve"> </w:t>
      </w:r>
      <w:r w:rsidRPr="00472951">
        <w:rPr>
          <w:rFonts w:cs="Arial"/>
          <w:sz w:val="23"/>
          <w:szCs w:val="23"/>
        </w:rPr>
        <w:t xml:space="preserve">Users of this IFU </w:t>
      </w:r>
      <w:r>
        <w:rPr>
          <w:rFonts w:cs="Arial"/>
          <w:sz w:val="23"/>
          <w:szCs w:val="23"/>
        </w:rPr>
        <w:t>translation issue</w:t>
      </w:r>
      <w:r w:rsidRPr="00472951">
        <w:rPr>
          <w:rFonts w:cs="Arial"/>
          <w:sz w:val="23"/>
          <w:szCs w:val="23"/>
        </w:rPr>
        <w:t xml:space="preserve">. </w:t>
      </w:r>
    </w:p>
    <w:p w14:paraId="3834BDEC" w14:textId="77777777" w:rsidR="002C4BE4" w:rsidRDefault="002C4BE4" w:rsidP="002C4BE4">
      <w:pPr>
        <w:spacing w:before="0"/>
        <w:rPr>
          <w:rFonts w:cs="Arial"/>
          <w:sz w:val="23"/>
          <w:szCs w:val="23"/>
        </w:rPr>
      </w:pPr>
    </w:p>
    <w:p w14:paraId="4BD3B3F0" w14:textId="0E6E4AB5" w:rsidR="002C4BE4" w:rsidRDefault="002C4BE4" w:rsidP="002C4BE4">
      <w:pPr>
        <w:spacing w:before="0"/>
        <w:rPr>
          <w:rFonts w:cs="Arial"/>
          <w:sz w:val="23"/>
          <w:szCs w:val="23"/>
        </w:rPr>
      </w:pPr>
      <w:r w:rsidRPr="00102290">
        <w:rPr>
          <w:rFonts w:cs="Arial"/>
          <w:sz w:val="23"/>
          <w:szCs w:val="23"/>
        </w:rPr>
        <w:t>Datascope/Getinge is currently working to translate the IFUs to the following local languages required by affected countr</w:t>
      </w:r>
      <w:r>
        <w:rPr>
          <w:rFonts w:cs="Arial"/>
          <w:sz w:val="23"/>
          <w:szCs w:val="23"/>
        </w:rPr>
        <w:t>y requirements</w:t>
      </w:r>
      <w:r w:rsidRPr="00102290">
        <w:rPr>
          <w:rFonts w:cs="Arial"/>
          <w:sz w:val="23"/>
          <w:szCs w:val="23"/>
        </w:rPr>
        <w:t xml:space="preserve">. </w:t>
      </w:r>
    </w:p>
    <w:p w14:paraId="40873B4E" w14:textId="77777777" w:rsidR="00EE1DFB" w:rsidRPr="00102290" w:rsidRDefault="00EE1DFB" w:rsidP="002C4BE4">
      <w:pPr>
        <w:spacing w:before="0"/>
        <w:rPr>
          <w:rFonts w:cs="Arial"/>
          <w:sz w:val="23"/>
          <w:szCs w:val="23"/>
        </w:rPr>
      </w:pPr>
    </w:p>
    <w:tbl>
      <w:tblPr>
        <w:tblStyle w:val="TableGrid"/>
        <w:tblW w:w="8771" w:type="dxa"/>
        <w:tblInd w:w="720" w:type="dxa"/>
        <w:tblLook w:val="04A0" w:firstRow="1" w:lastRow="0" w:firstColumn="1" w:lastColumn="0" w:noHBand="0" w:noVBand="1"/>
      </w:tblPr>
      <w:tblGrid>
        <w:gridCol w:w="1625"/>
        <w:gridCol w:w="1454"/>
        <w:gridCol w:w="1342"/>
        <w:gridCol w:w="1540"/>
        <w:gridCol w:w="1398"/>
        <w:gridCol w:w="1412"/>
      </w:tblGrid>
      <w:tr w:rsidR="002C4BE4" w14:paraId="10116E47" w14:textId="77777777" w:rsidTr="00BF7976">
        <w:trPr>
          <w:trHeight w:val="405"/>
        </w:trPr>
        <w:tc>
          <w:tcPr>
            <w:tcW w:w="1625" w:type="dxa"/>
          </w:tcPr>
          <w:p w14:paraId="13AAE644" w14:textId="77777777" w:rsidR="002C4BE4" w:rsidRPr="00DA680D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DA680D">
              <w:rPr>
                <w:rFonts w:cs="Arial"/>
                <w:iCs/>
                <w:sz w:val="23"/>
                <w:szCs w:val="23"/>
                <w:lang w:val="en-GB" w:eastAsia="sv-SE"/>
              </w:rPr>
              <w:t>Albanian</w:t>
            </w:r>
          </w:p>
        </w:tc>
        <w:tc>
          <w:tcPr>
            <w:tcW w:w="1454" w:type="dxa"/>
          </w:tcPr>
          <w:p w14:paraId="1E507DA5" w14:textId="77777777" w:rsidR="002C4BE4" w:rsidRPr="00DA680D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DA680D">
              <w:rPr>
                <w:rFonts w:cs="Arial"/>
                <w:iCs/>
                <w:sz w:val="23"/>
                <w:szCs w:val="23"/>
                <w:lang w:val="en-GB" w:eastAsia="sv-SE"/>
              </w:rPr>
              <w:t>Bulgarian</w:t>
            </w:r>
          </w:p>
        </w:tc>
        <w:tc>
          <w:tcPr>
            <w:tcW w:w="1342" w:type="dxa"/>
          </w:tcPr>
          <w:p w14:paraId="10F0EC99" w14:textId="060897AC" w:rsidR="002C4BE4" w:rsidRPr="00DA680D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DA680D">
              <w:rPr>
                <w:rFonts w:cs="Arial"/>
                <w:iCs/>
                <w:sz w:val="23"/>
                <w:szCs w:val="23"/>
                <w:lang w:val="en-GB" w:eastAsia="sv-SE"/>
              </w:rPr>
              <w:t>Croatian</w:t>
            </w:r>
          </w:p>
        </w:tc>
        <w:tc>
          <w:tcPr>
            <w:tcW w:w="1540" w:type="dxa"/>
          </w:tcPr>
          <w:p w14:paraId="05B17244" w14:textId="6ADEF89B" w:rsidR="002C4BE4" w:rsidRPr="00DA680D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DA680D">
              <w:rPr>
                <w:rFonts w:cs="Arial"/>
                <w:iCs/>
                <w:sz w:val="23"/>
                <w:szCs w:val="23"/>
                <w:lang w:val="en-GB" w:eastAsia="sv-SE"/>
              </w:rPr>
              <w:t>Estonian</w:t>
            </w:r>
          </w:p>
        </w:tc>
        <w:tc>
          <w:tcPr>
            <w:tcW w:w="1398" w:type="dxa"/>
          </w:tcPr>
          <w:p w14:paraId="03795587" w14:textId="4F9D56AB" w:rsidR="002C4BE4" w:rsidRPr="00DA680D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>
              <w:rPr>
                <w:rFonts w:cs="Arial"/>
                <w:iCs/>
                <w:sz w:val="23"/>
                <w:szCs w:val="23"/>
                <w:lang w:val="en-GB" w:eastAsia="sv-SE"/>
              </w:rPr>
              <w:t>Georgian</w:t>
            </w:r>
          </w:p>
        </w:tc>
        <w:tc>
          <w:tcPr>
            <w:tcW w:w="1412" w:type="dxa"/>
          </w:tcPr>
          <w:p w14:paraId="60D2BFB5" w14:textId="43846D8E" w:rsidR="002C4BE4" w:rsidRPr="00DA680D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>
              <w:rPr>
                <w:rFonts w:cs="Arial"/>
                <w:iCs/>
                <w:sz w:val="23"/>
                <w:szCs w:val="23"/>
                <w:lang w:val="en-GB" w:eastAsia="sv-SE"/>
              </w:rPr>
              <w:t>Greek</w:t>
            </w:r>
          </w:p>
        </w:tc>
      </w:tr>
      <w:tr w:rsidR="002C4BE4" w14:paraId="5D68D778" w14:textId="77777777" w:rsidTr="00BF7976">
        <w:trPr>
          <w:trHeight w:val="405"/>
        </w:trPr>
        <w:tc>
          <w:tcPr>
            <w:tcW w:w="1625" w:type="dxa"/>
          </w:tcPr>
          <w:p w14:paraId="07C06660" w14:textId="32DBF5EA" w:rsidR="002C4BE4" w:rsidRPr="00DA680D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>
              <w:rPr>
                <w:rFonts w:cs="Arial"/>
                <w:iCs/>
                <w:sz w:val="23"/>
                <w:szCs w:val="23"/>
                <w:lang w:val="en-GB" w:eastAsia="sv-SE"/>
              </w:rPr>
              <w:t>Kazakh</w:t>
            </w:r>
          </w:p>
        </w:tc>
        <w:tc>
          <w:tcPr>
            <w:tcW w:w="1454" w:type="dxa"/>
          </w:tcPr>
          <w:p w14:paraId="7B241669" w14:textId="31394B57" w:rsidR="002C4BE4" w:rsidRPr="00DA680D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DA680D">
              <w:rPr>
                <w:rFonts w:cs="Arial"/>
                <w:iCs/>
                <w:sz w:val="23"/>
                <w:szCs w:val="23"/>
                <w:lang w:val="en-GB" w:eastAsia="sv-SE"/>
              </w:rPr>
              <w:t>Latvian</w:t>
            </w:r>
          </w:p>
        </w:tc>
        <w:tc>
          <w:tcPr>
            <w:tcW w:w="1342" w:type="dxa"/>
          </w:tcPr>
          <w:p w14:paraId="327CBA6C" w14:textId="2F17292E" w:rsidR="002C4BE4" w:rsidRPr="00DA680D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DA680D">
              <w:rPr>
                <w:rFonts w:cs="Arial"/>
                <w:iCs/>
                <w:sz w:val="23"/>
                <w:szCs w:val="23"/>
                <w:lang w:val="en-GB" w:eastAsia="sv-SE"/>
              </w:rPr>
              <w:t>Lithuanian</w:t>
            </w:r>
          </w:p>
        </w:tc>
        <w:tc>
          <w:tcPr>
            <w:tcW w:w="1540" w:type="dxa"/>
          </w:tcPr>
          <w:p w14:paraId="760899DF" w14:textId="6738A700" w:rsidR="002C4BE4" w:rsidRPr="00DA680D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DA680D">
              <w:rPr>
                <w:rFonts w:cs="Arial"/>
                <w:iCs/>
                <w:sz w:val="23"/>
                <w:szCs w:val="23"/>
                <w:lang w:val="en-GB" w:eastAsia="sv-SE"/>
              </w:rPr>
              <w:t>Romanian</w:t>
            </w:r>
          </w:p>
        </w:tc>
        <w:tc>
          <w:tcPr>
            <w:tcW w:w="1398" w:type="dxa"/>
          </w:tcPr>
          <w:p w14:paraId="4303FBA5" w14:textId="146D78E9" w:rsidR="002C4BE4" w:rsidRPr="00DA680D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DA680D">
              <w:rPr>
                <w:rFonts w:cs="Arial"/>
                <w:iCs/>
                <w:sz w:val="23"/>
                <w:szCs w:val="23"/>
                <w:lang w:val="en-GB" w:eastAsia="sv-SE"/>
              </w:rPr>
              <w:t>Serbian</w:t>
            </w:r>
          </w:p>
        </w:tc>
        <w:tc>
          <w:tcPr>
            <w:tcW w:w="1412" w:type="dxa"/>
          </w:tcPr>
          <w:p w14:paraId="0AD9B7B2" w14:textId="57B739DE" w:rsidR="002C4BE4" w:rsidRPr="00DA680D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>
              <w:rPr>
                <w:rFonts w:cs="Arial"/>
                <w:iCs/>
                <w:sz w:val="23"/>
                <w:szCs w:val="23"/>
                <w:lang w:val="en-GB" w:eastAsia="sv-SE"/>
              </w:rPr>
              <w:t>Slovenian</w:t>
            </w:r>
          </w:p>
        </w:tc>
      </w:tr>
      <w:tr w:rsidR="002C4BE4" w14:paraId="06B53401" w14:textId="77777777" w:rsidTr="00BF7976">
        <w:trPr>
          <w:trHeight w:val="393"/>
        </w:trPr>
        <w:tc>
          <w:tcPr>
            <w:tcW w:w="1625" w:type="dxa"/>
            <w:tcBorders>
              <w:bottom w:val="single" w:sz="4" w:space="0" w:color="auto"/>
              <w:right w:val="single" w:sz="4" w:space="0" w:color="auto"/>
            </w:tcBorders>
          </w:tcPr>
          <w:p w14:paraId="631D1FBB" w14:textId="77777777" w:rsidR="002C4BE4" w:rsidRPr="004B4630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  <w:r w:rsidRPr="00BF7976">
              <w:rPr>
                <w:rFonts w:cs="Arial"/>
                <w:iCs/>
                <w:sz w:val="23"/>
                <w:szCs w:val="23"/>
                <w:lang w:val="en-GB" w:eastAsia="sv-SE"/>
              </w:rPr>
              <w:t>Ukrainian</w:t>
            </w:r>
          </w:p>
        </w:tc>
        <w:tc>
          <w:tcPr>
            <w:tcW w:w="1454" w:type="dxa"/>
            <w:tcBorders>
              <w:left w:val="single" w:sz="4" w:space="0" w:color="auto"/>
              <w:bottom w:val="nil"/>
              <w:right w:val="nil"/>
            </w:tcBorders>
          </w:tcPr>
          <w:p w14:paraId="6F5723E5" w14:textId="77777777" w:rsidR="002C4BE4" w:rsidRPr="004B4630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</w:p>
        </w:tc>
        <w:tc>
          <w:tcPr>
            <w:tcW w:w="1342" w:type="dxa"/>
            <w:tcBorders>
              <w:left w:val="nil"/>
              <w:bottom w:val="nil"/>
              <w:right w:val="nil"/>
            </w:tcBorders>
          </w:tcPr>
          <w:p w14:paraId="7D08F5A9" w14:textId="77777777" w:rsidR="002C4BE4" w:rsidRPr="004B4630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</w:p>
        </w:tc>
        <w:tc>
          <w:tcPr>
            <w:tcW w:w="1540" w:type="dxa"/>
            <w:tcBorders>
              <w:left w:val="nil"/>
              <w:bottom w:val="nil"/>
              <w:right w:val="nil"/>
            </w:tcBorders>
          </w:tcPr>
          <w:p w14:paraId="5BC53CC5" w14:textId="77777777" w:rsidR="002C4BE4" w:rsidRPr="004B4630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</w:p>
        </w:tc>
        <w:tc>
          <w:tcPr>
            <w:tcW w:w="1398" w:type="dxa"/>
            <w:tcBorders>
              <w:left w:val="nil"/>
              <w:bottom w:val="nil"/>
              <w:right w:val="nil"/>
            </w:tcBorders>
          </w:tcPr>
          <w:p w14:paraId="38B92C75" w14:textId="77777777" w:rsidR="002C4BE4" w:rsidRPr="004B4630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</w:p>
        </w:tc>
        <w:tc>
          <w:tcPr>
            <w:tcW w:w="1412" w:type="dxa"/>
            <w:tcBorders>
              <w:left w:val="nil"/>
              <w:bottom w:val="nil"/>
              <w:right w:val="nil"/>
            </w:tcBorders>
          </w:tcPr>
          <w:p w14:paraId="32EB44A5" w14:textId="77777777" w:rsidR="002C4BE4" w:rsidRPr="004B4630" w:rsidRDefault="002C4BE4" w:rsidP="002C4BE4">
            <w:pPr>
              <w:rPr>
                <w:rFonts w:cs="Arial"/>
                <w:iCs/>
                <w:sz w:val="23"/>
                <w:szCs w:val="23"/>
                <w:lang w:val="en-GB" w:eastAsia="sv-SE"/>
              </w:rPr>
            </w:pPr>
          </w:p>
        </w:tc>
      </w:tr>
    </w:tbl>
    <w:p w14:paraId="7098B778" w14:textId="77777777" w:rsidR="002C4BE4" w:rsidRDefault="002C4BE4" w:rsidP="002C4BE4">
      <w:pPr>
        <w:pStyle w:val="ListParagraph"/>
        <w:spacing w:before="0"/>
        <w:rPr>
          <w:rFonts w:cs="Arial"/>
          <w:sz w:val="23"/>
          <w:szCs w:val="23"/>
        </w:rPr>
      </w:pPr>
    </w:p>
    <w:p w14:paraId="2DC35DC5" w14:textId="77777777" w:rsidR="002C4BE4" w:rsidRPr="00102290" w:rsidRDefault="002C4BE4" w:rsidP="002C4BE4">
      <w:pPr>
        <w:spacing w:before="0"/>
        <w:rPr>
          <w:rFonts w:cs="Arial"/>
          <w:sz w:val="23"/>
          <w:szCs w:val="23"/>
        </w:rPr>
      </w:pPr>
      <w:r w:rsidRPr="00102290">
        <w:rPr>
          <w:rFonts w:cs="Arial"/>
          <w:sz w:val="23"/>
          <w:szCs w:val="23"/>
        </w:rPr>
        <w:t>Once the translation is completed, Datascope/Getinge will provide the IFU to your facility in your local language.</w:t>
      </w:r>
    </w:p>
    <w:p w14:paraId="3AF12D0D" w14:textId="77777777" w:rsidR="002C4BE4" w:rsidRDefault="002C4BE4" w:rsidP="002C4BE4">
      <w:pPr>
        <w:spacing w:before="0"/>
        <w:jc w:val="both"/>
        <w:rPr>
          <w:rFonts w:cs="Arial"/>
          <w:sz w:val="23"/>
          <w:szCs w:val="23"/>
          <w:highlight w:val="yellow"/>
        </w:rPr>
      </w:pPr>
    </w:p>
    <w:p w14:paraId="515A276F" w14:textId="77777777" w:rsidR="002C4BE4" w:rsidRPr="00472951" w:rsidRDefault="002C4BE4" w:rsidP="002C4BE4">
      <w:pPr>
        <w:spacing w:before="0"/>
        <w:jc w:val="both"/>
        <w:rPr>
          <w:rFonts w:cs="Arial"/>
          <w:sz w:val="23"/>
          <w:szCs w:val="23"/>
          <w:highlight w:val="yellow"/>
        </w:rPr>
      </w:pPr>
    </w:p>
    <w:p w14:paraId="00432800" w14:textId="672B705F" w:rsidR="00B07B48" w:rsidRDefault="00B07B48">
      <w:pPr>
        <w:spacing w:before="0"/>
        <w:rPr>
          <w:rFonts w:cs="Arial"/>
          <w:sz w:val="23"/>
          <w:szCs w:val="23"/>
          <w:highlight w:val="yellow"/>
        </w:rPr>
      </w:pPr>
      <w:r>
        <w:rPr>
          <w:rFonts w:cs="Arial"/>
          <w:sz w:val="23"/>
          <w:szCs w:val="23"/>
          <w:highlight w:val="yellow"/>
        </w:rPr>
        <w:br w:type="page"/>
      </w:r>
    </w:p>
    <w:p w14:paraId="2B623FF9" w14:textId="77777777" w:rsidR="00E461CE" w:rsidRPr="00472951" w:rsidRDefault="00E461CE" w:rsidP="00E461CE">
      <w:pPr>
        <w:rPr>
          <w:rFonts w:cs="Arial"/>
          <w:sz w:val="23"/>
          <w:szCs w:val="23"/>
          <w:lang w:val="en-GB"/>
        </w:rPr>
      </w:pPr>
      <w:r w:rsidRPr="00472951">
        <w:rPr>
          <w:rFonts w:cs="Arial"/>
          <w:sz w:val="23"/>
          <w:szCs w:val="23"/>
        </w:rPr>
        <w:lastRenderedPageBreak/>
        <w:t xml:space="preserve">We apologize for any inconvenience this Medical Device Correction may cause. </w:t>
      </w:r>
    </w:p>
    <w:p w14:paraId="733D013B" w14:textId="77777777" w:rsidR="00E461CE" w:rsidRPr="00472951" w:rsidRDefault="00E461CE" w:rsidP="00E461CE">
      <w:pPr>
        <w:rPr>
          <w:rFonts w:cs="Arial"/>
          <w:sz w:val="23"/>
          <w:szCs w:val="23"/>
          <w:lang w:val="en-GB"/>
        </w:rPr>
      </w:pPr>
    </w:p>
    <w:p w14:paraId="0665317E" w14:textId="77777777" w:rsidR="00E461CE" w:rsidRPr="00472951" w:rsidRDefault="00E461CE" w:rsidP="00E461CE">
      <w:pPr>
        <w:pStyle w:val="NoSpacing"/>
        <w:rPr>
          <w:rFonts w:ascii="Arial" w:hAnsi="Arial" w:cs="Arial"/>
          <w:sz w:val="23"/>
          <w:szCs w:val="23"/>
          <w:lang w:val="en-GB"/>
        </w:rPr>
      </w:pPr>
      <w:r w:rsidRPr="00472951">
        <w:rPr>
          <w:rFonts w:ascii="Arial" w:hAnsi="Arial" w:cs="Arial"/>
          <w:sz w:val="23"/>
          <w:szCs w:val="23"/>
          <w:lang w:val="en-GB"/>
        </w:rPr>
        <w:t>Sincerely,</w:t>
      </w:r>
    </w:p>
    <w:p w14:paraId="73286864" w14:textId="77777777" w:rsidR="00E461CE" w:rsidRDefault="00E461CE" w:rsidP="00E461CE">
      <w:pPr>
        <w:pStyle w:val="NoSpacing"/>
        <w:rPr>
          <w:rFonts w:ascii="Arial" w:hAnsi="Arial" w:cs="Arial"/>
          <w:sz w:val="23"/>
          <w:szCs w:val="23"/>
          <w:lang w:val="en-GB"/>
        </w:rPr>
      </w:pPr>
    </w:p>
    <w:p w14:paraId="7039B851" w14:textId="77777777" w:rsidR="00E461CE" w:rsidRDefault="00E461CE" w:rsidP="00E461CE">
      <w:pPr>
        <w:pStyle w:val="NoSpacing"/>
        <w:rPr>
          <w:rFonts w:ascii="Arial" w:hAnsi="Arial" w:cs="Arial"/>
          <w:sz w:val="23"/>
          <w:szCs w:val="23"/>
          <w:lang w:val="en-GB"/>
        </w:rPr>
      </w:pPr>
    </w:p>
    <w:p w14:paraId="7160DC28" w14:textId="77777777" w:rsidR="00E461CE" w:rsidRDefault="00E461CE" w:rsidP="00E461CE">
      <w:pPr>
        <w:pStyle w:val="NoSpacing"/>
        <w:rPr>
          <w:rFonts w:ascii="Arial" w:hAnsi="Arial" w:cs="Arial"/>
          <w:sz w:val="23"/>
          <w:szCs w:val="23"/>
          <w:lang w:val="en-GB"/>
        </w:rPr>
      </w:pPr>
    </w:p>
    <w:p w14:paraId="2BEAD78E" w14:textId="77777777" w:rsidR="00E461CE" w:rsidRDefault="00E461CE" w:rsidP="00E461CE">
      <w:pPr>
        <w:pStyle w:val="NoSpacing"/>
        <w:rPr>
          <w:rFonts w:ascii="Arial" w:hAnsi="Arial" w:cs="Arial"/>
          <w:sz w:val="23"/>
          <w:szCs w:val="23"/>
          <w:lang w:val="en-GB"/>
        </w:rPr>
      </w:pPr>
    </w:p>
    <w:p w14:paraId="6B5C2126" w14:textId="77777777" w:rsidR="00E461CE" w:rsidRPr="00472951" w:rsidRDefault="00E461CE" w:rsidP="00E461CE">
      <w:pPr>
        <w:pStyle w:val="NoSpacing"/>
        <w:rPr>
          <w:rFonts w:ascii="Arial" w:hAnsi="Arial" w:cs="Arial"/>
          <w:sz w:val="23"/>
          <w:szCs w:val="23"/>
          <w:lang w:val="en-GB"/>
        </w:rPr>
      </w:pPr>
    </w:p>
    <w:p w14:paraId="4870A258" w14:textId="77777777" w:rsidR="00E461CE" w:rsidRPr="00472951" w:rsidRDefault="00E461CE" w:rsidP="00E461CE">
      <w:pPr>
        <w:pStyle w:val="NoSpacing"/>
        <w:rPr>
          <w:rFonts w:ascii="Arial" w:hAnsi="Arial" w:cs="Arial"/>
          <w:sz w:val="23"/>
          <w:szCs w:val="23"/>
          <w:lang w:val="en-GB"/>
        </w:rPr>
      </w:pPr>
      <w:r w:rsidRPr="00472951">
        <w:rPr>
          <w:rFonts w:ascii="Arial" w:hAnsi="Arial" w:cs="Arial"/>
          <w:sz w:val="23"/>
          <w:szCs w:val="23"/>
          <w:lang w:val="en-GB"/>
        </w:rPr>
        <w:t>_____________________</w:t>
      </w:r>
    </w:p>
    <w:p w14:paraId="2410E768" w14:textId="77777777" w:rsidR="00E461CE" w:rsidRPr="0047218A" w:rsidRDefault="00E461CE" w:rsidP="00E461CE">
      <w:pPr>
        <w:rPr>
          <w:rFonts w:cs="Arial"/>
          <w:sz w:val="23"/>
          <w:szCs w:val="23"/>
          <w:lang w:val="en-GB"/>
        </w:rPr>
      </w:pPr>
      <w:r w:rsidRPr="0047218A">
        <w:rPr>
          <w:rFonts w:cs="Arial"/>
          <w:sz w:val="23"/>
          <w:szCs w:val="23"/>
          <w:lang w:val="en-GB"/>
        </w:rPr>
        <w:t>Ojas Zatakia</w:t>
      </w:r>
    </w:p>
    <w:p w14:paraId="378A47AA" w14:textId="77777777" w:rsidR="00E461CE" w:rsidRPr="0047218A" w:rsidRDefault="00E461CE" w:rsidP="00E461CE">
      <w:pPr>
        <w:rPr>
          <w:rFonts w:cs="Arial"/>
          <w:sz w:val="23"/>
          <w:szCs w:val="23"/>
          <w:lang w:val="en-GB"/>
        </w:rPr>
      </w:pPr>
      <w:r w:rsidRPr="0047218A">
        <w:rPr>
          <w:rFonts w:cs="Arial"/>
          <w:sz w:val="23"/>
          <w:szCs w:val="23"/>
          <w:lang w:val="en-GB"/>
        </w:rPr>
        <w:t>Sr. Director, Quality Assurance</w:t>
      </w:r>
    </w:p>
    <w:p w14:paraId="4EEC1827" w14:textId="77777777" w:rsidR="00E461CE" w:rsidRPr="0047218A" w:rsidRDefault="00E461CE" w:rsidP="00E461CE">
      <w:pPr>
        <w:rPr>
          <w:rFonts w:cs="Arial"/>
          <w:sz w:val="23"/>
          <w:szCs w:val="23"/>
          <w:lang w:val="en-GB"/>
        </w:rPr>
        <w:sectPr w:rsidR="00E461CE" w:rsidRPr="0047218A" w:rsidSect="00E461CE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pgSz w:w="12240" w:h="15840" w:code="1"/>
          <w:pgMar w:top="1440" w:right="1440" w:bottom="1440" w:left="1440" w:header="720" w:footer="720" w:gutter="0"/>
          <w:cols w:space="720"/>
          <w:titlePg/>
          <w:docGrid w:linePitch="326"/>
        </w:sectPr>
      </w:pPr>
      <w:r w:rsidRPr="0047218A">
        <w:rPr>
          <w:rFonts w:cs="Arial"/>
          <w:sz w:val="23"/>
          <w:szCs w:val="23"/>
          <w:lang w:val="en-GB"/>
        </w:rPr>
        <w:t>Getinge/Datascope Cardiac Assist</w:t>
      </w:r>
    </w:p>
    <w:p w14:paraId="0512EC8D" w14:textId="3F113F60" w:rsidR="006B1EE0" w:rsidRDefault="006B1EE0" w:rsidP="00D71A7D">
      <w:pPr>
        <w:spacing w:before="0"/>
        <w:rPr>
          <w:rFonts w:cs="Arial"/>
        </w:rPr>
        <w:sectPr w:rsidR="006B1EE0" w:rsidSect="00563A3F">
          <w:headerReference w:type="even" r:id="rId18"/>
          <w:headerReference w:type="default" r:id="rId19"/>
          <w:footerReference w:type="even" r:id="rId20"/>
          <w:footerReference w:type="default" r:id="rId21"/>
          <w:headerReference w:type="first" r:id="rId22"/>
          <w:footerReference w:type="first" r:id="rId23"/>
          <w:type w:val="continuous"/>
          <w:pgSz w:w="12240" w:h="15840" w:code="1"/>
          <w:pgMar w:top="1440" w:right="1440" w:bottom="1440" w:left="1440" w:header="720" w:footer="720" w:gutter="0"/>
          <w:cols w:num="3" w:space="720"/>
          <w:titlePg/>
          <w:docGrid w:linePitch="326"/>
        </w:sectPr>
      </w:pPr>
    </w:p>
    <w:p w14:paraId="5E6F5D89" w14:textId="77777777" w:rsidR="007918F6" w:rsidRPr="00472951" w:rsidRDefault="007918F6" w:rsidP="007918F6">
      <w:pPr>
        <w:rPr>
          <w:rFonts w:cs="Arial"/>
        </w:rPr>
      </w:pPr>
      <w:r w:rsidRPr="00472951">
        <w:rPr>
          <w:rFonts w:cs="Arial"/>
          <w:highlight w:val="yellow"/>
        </w:rPr>
        <w:lastRenderedPageBreak/>
        <w:t>[Month DD, YYYY]</w:t>
      </w:r>
    </w:p>
    <w:p w14:paraId="71644222" w14:textId="77777777" w:rsidR="007918F6" w:rsidRPr="00472951" w:rsidRDefault="007918F6" w:rsidP="007918F6">
      <w:pPr>
        <w:pStyle w:val="NoSpacing"/>
        <w:rPr>
          <w:rFonts w:ascii="Arial" w:hAnsi="Arial" w:cs="Arial"/>
          <w:sz w:val="24"/>
          <w:szCs w:val="24"/>
        </w:rPr>
      </w:pPr>
    </w:p>
    <w:p w14:paraId="0DEE2135" w14:textId="77777777" w:rsidR="001A21A9" w:rsidRPr="00472951" w:rsidRDefault="001A21A9" w:rsidP="007918F6">
      <w:pPr>
        <w:pBdr>
          <w:top w:val="single" w:sz="24" w:space="1" w:color="auto"/>
          <w:left w:val="single" w:sz="24" w:space="4" w:color="auto"/>
          <w:bottom w:val="single" w:sz="24" w:space="1" w:color="auto"/>
          <w:right w:val="single" w:sz="24" w:space="0" w:color="auto"/>
        </w:pBdr>
        <w:ind w:right="-540"/>
        <w:jc w:val="center"/>
        <w:rPr>
          <w:rFonts w:cs="Arial"/>
          <w:b/>
          <w:color w:val="FF0000"/>
          <w:sz w:val="28"/>
          <w:szCs w:val="28"/>
        </w:rPr>
      </w:pPr>
      <w:bookmarkStart w:id="6" w:name="_Hlk140054095"/>
      <w:r w:rsidRPr="00472951">
        <w:rPr>
          <w:rFonts w:cs="Arial"/>
          <w:b/>
          <w:color w:val="FF0000"/>
          <w:sz w:val="28"/>
          <w:szCs w:val="28"/>
        </w:rPr>
        <w:t>URGENT MEDICAL DEVICE FIELD SAFETY NOTICE</w:t>
      </w:r>
    </w:p>
    <w:p w14:paraId="7936D6F6" w14:textId="4E3BDBCB" w:rsidR="001A21A9" w:rsidRPr="00472951" w:rsidRDefault="00374B4F" w:rsidP="001A21A9">
      <w:pPr>
        <w:pBdr>
          <w:top w:val="single" w:sz="24" w:space="1" w:color="auto"/>
          <w:left w:val="single" w:sz="24" w:space="4" w:color="auto"/>
          <w:bottom w:val="single" w:sz="24" w:space="1" w:color="auto"/>
          <w:right w:val="single" w:sz="24" w:space="0" w:color="auto"/>
        </w:pBdr>
        <w:ind w:right="-540"/>
        <w:jc w:val="center"/>
        <w:rPr>
          <w:rFonts w:cs="Arial"/>
          <w:b/>
          <w:sz w:val="27"/>
          <w:szCs w:val="27"/>
        </w:rPr>
      </w:pPr>
      <w:r w:rsidRPr="00472951">
        <w:rPr>
          <w:rFonts w:cs="Arial"/>
          <w:b/>
          <w:sz w:val="27"/>
          <w:szCs w:val="27"/>
        </w:rPr>
        <w:t xml:space="preserve">Reference Number: </w:t>
      </w:r>
      <w:r w:rsidR="001A21A9" w:rsidRPr="00472951">
        <w:rPr>
          <w:rFonts w:cs="Arial"/>
          <w:b/>
          <w:sz w:val="27"/>
          <w:szCs w:val="27"/>
        </w:rPr>
        <w:t xml:space="preserve">OT </w:t>
      </w:r>
      <w:r w:rsidR="1162A87D" w:rsidRPr="0392829B">
        <w:rPr>
          <w:rFonts w:cs="Arial"/>
          <w:b/>
          <w:bCs/>
          <w:sz w:val="27"/>
          <w:szCs w:val="27"/>
        </w:rPr>
        <w:t>1162381</w:t>
      </w:r>
    </w:p>
    <w:bookmarkEnd w:id="6"/>
    <w:p w14:paraId="4E64F1D7" w14:textId="77777777" w:rsidR="00B3341B" w:rsidRPr="00472951" w:rsidRDefault="00B3341B" w:rsidP="00B3341B">
      <w:pPr>
        <w:pBdr>
          <w:top w:val="single" w:sz="24" w:space="1" w:color="auto"/>
          <w:left w:val="single" w:sz="24" w:space="4" w:color="auto"/>
          <w:bottom w:val="single" w:sz="24" w:space="1" w:color="auto"/>
          <w:right w:val="single" w:sz="24" w:space="0" w:color="auto"/>
        </w:pBdr>
        <w:ind w:right="-540"/>
        <w:jc w:val="center"/>
        <w:rPr>
          <w:rFonts w:cs="Arial"/>
          <w:b/>
          <w:sz w:val="27"/>
          <w:szCs w:val="27"/>
        </w:rPr>
      </w:pPr>
      <w:r w:rsidRPr="00472951">
        <w:rPr>
          <w:rFonts w:cs="Arial"/>
          <w:b/>
          <w:sz w:val="27"/>
          <w:szCs w:val="27"/>
        </w:rPr>
        <w:t>Datascope Cardiosave Hybrid Intra-Aortic Balloon Pumps (IABP)</w:t>
      </w:r>
    </w:p>
    <w:p w14:paraId="119E9F66" w14:textId="77777777" w:rsidR="00B3341B" w:rsidRPr="00472951" w:rsidRDefault="00B3341B" w:rsidP="00B3341B">
      <w:pPr>
        <w:pBdr>
          <w:top w:val="single" w:sz="24" w:space="1" w:color="auto"/>
          <w:left w:val="single" w:sz="24" w:space="4" w:color="auto"/>
          <w:bottom w:val="single" w:sz="24" w:space="1" w:color="auto"/>
          <w:right w:val="single" w:sz="24" w:space="0" w:color="auto"/>
        </w:pBdr>
        <w:ind w:right="-540"/>
        <w:jc w:val="center"/>
        <w:rPr>
          <w:rFonts w:cs="Arial"/>
          <w:b/>
        </w:rPr>
      </w:pPr>
      <w:r w:rsidRPr="00472951">
        <w:rPr>
          <w:rFonts w:cs="Arial"/>
          <w:b/>
        </w:rPr>
        <w:t xml:space="preserve">DISTRIBUTION DATES: </w:t>
      </w:r>
      <w:bookmarkStart w:id="7" w:name="_Hlk145510683"/>
    </w:p>
    <w:p w14:paraId="66FC20EF" w14:textId="1644693C" w:rsidR="00B3341B" w:rsidRPr="00D317E3" w:rsidRDefault="0677A1E4" w:rsidP="0392829B">
      <w:pPr>
        <w:pBdr>
          <w:top w:val="single" w:sz="24" w:space="1" w:color="auto"/>
          <w:left w:val="single" w:sz="24" w:space="4" w:color="auto"/>
          <w:bottom w:val="single" w:sz="24" w:space="1" w:color="auto"/>
          <w:right w:val="single" w:sz="24" w:space="0" w:color="auto"/>
        </w:pBdr>
        <w:ind w:right="-540"/>
        <w:jc w:val="center"/>
        <w:rPr>
          <w:rFonts w:cs="Arial"/>
          <w:b/>
          <w:bCs/>
        </w:rPr>
      </w:pPr>
      <w:r w:rsidRPr="0392829B">
        <w:rPr>
          <w:rFonts w:cs="Arial"/>
          <w:b/>
          <w:bCs/>
        </w:rPr>
        <w:t>0998-00-0800-XX CARDIOSAVE Hybrid – All Plug Variants</w:t>
      </w:r>
    </w:p>
    <w:p w14:paraId="2CEC7E3A" w14:textId="6D40D375" w:rsidR="00B3341B" w:rsidRPr="00D317E3" w:rsidRDefault="00E461CE" w:rsidP="00B3341B">
      <w:pPr>
        <w:pBdr>
          <w:top w:val="single" w:sz="24" w:space="1" w:color="auto"/>
          <w:left w:val="single" w:sz="24" w:space="4" w:color="auto"/>
          <w:bottom w:val="single" w:sz="24" w:space="1" w:color="auto"/>
          <w:right w:val="single" w:sz="24" w:space="0" w:color="auto"/>
        </w:pBdr>
        <w:ind w:right="-540"/>
        <w:jc w:val="center"/>
        <w:rPr>
          <w:rFonts w:cs="Arial"/>
          <w:b/>
        </w:rPr>
      </w:pPr>
      <w:r>
        <w:rPr>
          <w:rFonts w:cs="Arial"/>
          <w:b/>
        </w:rPr>
        <w:t xml:space="preserve">Distributed since </w:t>
      </w:r>
      <w:r w:rsidR="00B3341B" w:rsidRPr="00472951">
        <w:rPr>
          <w:rFonts w:cs="Arial"/>
          <w:b/>
        </w:rPr>
        <w:t>12-Dec-2012</w:t>
      </w:r>
    </w:p>
    <w:bookmarkEnd w:id="7"/>
    <w:p w14:paraId="582B0D0D" w14:textId="77777777" w:rsidR="007918F6" w:rsidRPr="00472951" w:rsidRDefault="007918F6" w:rsidP="007918F6">
      <w:pPr>
        <w:ind w:right="-540"/>
        <w:rPr>
          <w:rFonts w:cs="Arial"/>
          <w:b/>
          <w:sz w:val="23"/>
          <w:szCs w:val="23"/>
          <w:highlight w:val="yellow"/>
        </w:rPr>
      </w:pPr>
      <w:r w:rsidRPr="00472951">
        <w:rPr>
          <w:rFonts w:cs="Arial"/>
          <w:b/>
          <w:sz w:val="23"/>
          <w:szCs w:val="23"/>
          <w:highlight w:val="yellow"/>
        </w:rPr>
        <w:t xml:space="preserve">ADD ACCOUNT# </w:t>
      </w:r>
    </w:p>
    <w:p w14:paraId="06A09035" w14:textId="77777777" w:rsidR="007918F6" w:rsidRPr="00472951" w:rsidRDefault="007918F6" w:rsidP="007918F6">
      <w:pPr>
        <w:pStyle w:val="NoSpacing"/>
        <w:rPr>
          <w:rFonts w:ascii="Arial" w:hAnsi="Arial" w:cs="Arial"/>
          <w:b/>
          <w:sz w:val="23"/>
          <w:szCs w:val="23"/>
          <w:highlight w:val="yellow"/>
        </w:rPr>
      </w:pPr>
      <w:r w:rsidRPr="00472951">
        <w:rPr>
          <w:rFonts w:ascii="Arial" w:hAnsi="Arial" w:cs="Arial"/>
          <w:b/>
          <w:sz w:val="23"/>
          <w:szCs w:val="23"/>
          <w:highlight w:val="yellow"/>
        </w:rPr>
        <w:t>[FACILITY NAME</w:t>
      </w:r>
    </w:p>
    <w:p w14:paraId="58C8E49E" w14:textId="77777777" w:rsidR="007918F6" w:rsidRPr="00472951" w:rsidRDefault="007918F6" w:rsidP="007918F6">
      <w:pPr>
        <w:pStyle w:val="NoSpacing"/>
        <w:rPr>
          <w:rFonts w:ascii="Arial" w:hAnsi="Arial" w:cs="Arial"/>
          <w:b/>
          <w:sz w:val="23"/>
          <w:szCs w:val="23"/>
          <w:highlight w:val="yellow"/>
        </w:rPr>
      </w:pPr>
      <w:r w:rsidRPr="00472951">
        <w:rPr>
          <w:rFonts w:ascii="Arial" w:hAnsi="Arial" w:cs="Arial"/>
          <w:b/>
          <w:sz w:val="23"/>
          <w:szCs w:val="23"/>
          <w:highlight w:val="yellow"/>
        </w:rPr>
        <w:t>STREET ADDRESS</w:t>
      </w:r>
    </w:p>
    <w:p w14:paraId="5B14B855" w14:textId="0EE785DA" w:rsidR="00D92A1B" w:rsidRPr="00472951" w:rsidRDefault="007918F6" w:rsidP="00D92A1B">
      <w:pPr>
        <w:ind w:right="-540"/>
        <w:rPr>
          <w:rFonts w:cs="Arial"/>
          <w:b/>
          <w:sz w:val="23"/>
          <w:szCs w:val="23"/>
        </w:rPr>
      </w:pPr>
      <w:r w:rsidRPr="00472951">
        <w:rPr>
          <w:rFonts w:cs="Arial"/>
          <w:b/>
          <w:sz w:val="23"/>
          <w:szCs w:val="23"/>
          <w:highlight w:val="yellow"/>
        </w:rPr>
        <w:t>CITY, STATE, ZIP CODE]</w:t>
      </w:r>
    </w:p>
    <w:p w14:paraId="44F07084" w14:textId="77777777" w:rsidR="00D92A1B" w:rsidRPr="00472951" w:rsidRDefault="00D92A1B" w:rsidP="00D92A1B">
      <w:pPr>
        <w:pStyle w:val="Header"/>
        <w:jc w:val="both"/>
        <w:rPr>
          <w:rFonts w:cs="Arial"/>
          <w:bCs/>
          <w:sz w:val="16"/>
          <w:szCs w:val="16"/>
        </w:rPr>
      </w:pPr>
    </w:p>
    <w:p w14:paraId="57195769" w14:textId="4655547D" w:rsidR="00D92A1B" w:rsidRPr="00472951" w:rsidRDefault="00D92A1B" w:rsidP="00D92A1B">
      <w:pPr>
        <w:pStyle w:val="NoSpacing"/>
        <w:rPr>
          <w:rFonts w:ascii="Arial" w:hAnsi="Arial" w:cs="Arial"/>
          <w:sz w:val="23"/>
          <w:szCs w:val="23"/>
        </w:rPr>
      </w:pPr>
      <w:r w:rsidRPr="00472951">
        <w:rPr>
          <w:rFonts w:ascii="Arial" w:hAnsi="Arial" w:cs="Arial"/>
          <w:sz w:val="23"/>
          <w:szCs w:val="23"/>
        </w:rPr>
        <w:t xml:space="preserve">I acknowledge that I have read and understand this Medical Device </w:t>
      </w:r>
      <w:r w:rsidR="001C2EEB" w:rsidRPr="00472951">
        <w:rPr>
          <w:rFonts w:ascii="Arial" w:hAnsi="Arial" w:cs="Arial"/>
          <w:sz w:val="23"/>
          <w:szCs w:val="23"/>
        </w:rPr>
        <w:t xml:space="preserve">Correction </w:t>
      </w:r>
      <w:r w:rsidRPr="00472951">
        <w:rPr>
          <w:rFonts w:ascii="Arial" w:hAnsi="Arial" w:cs="Arial"/>
          <w:sz w:val="23"/>
          <w:szCs w:val="23"/>
        </w:rPr>
        <w:t xml:space="preserve">Letter for the affected </w:t>
      </w:r>
      <w:r w:rsidR="001C2EEB" w:rsidRPr="00472951">
        <w:rPr>
          <w:rFonts w:ascii="Arial" w:hAnsi="Arial" w:cs="Arial"/>
          <w:b/>
          <w:bCs/>
          <w:sz w:val="23"/>
          <w:szCs w:val="23"/>
        </w:rPr>
        <w:t>Datascope Intra-Aortic Balloon</w:t>
      </w:r>
      <w:r w:rsidR="008A727B">
        <w:rPr>
          <w:rFonts w:ascii="Arial" w:hAnsi="Arial" w:cs="Arial"/>
          <w:b/>
          <w:bCs/>
          <w:sz w:val="23"/>
          <w:szCs w:val="23"/>
        </w:rPr>
        <w:t xml:space="preserve">s (IAB) </w:t>
      </w:r>
      <w:r w:rsidRPr="00472951">
        <w:rPr>
          <w:rFonts w:ascii="Arial" w:hAnsi="Arial" w:cs="Arial"/>
          <w:sz w:val="23"/>
          <w:szCs w:val="23"/>
          <w:shd w:val="clear" w:color="auto" w:fill="FFFFFF"/>
        </w:rPr>
        <w:t>at this facility.</w:t>
      </w:r>
      <w:r w:rsidRPr="00472951">
        <w:rPr>
          <w:rFonts w:ascii="Arial" w:hAnsi="Arial" w:cs="Arial"/>
          <w:sz w:val="23"/>
          <w:szCs w:val="23"/>
        </w:rPr>
        <w:t xml:space="preserve"> I confirm that all users of the above-mentioned products at this facility have been notified accordingly. </w:t>
      </w:r>
    </w:p>
    <w:p w14:paraId="023B40B9" w14:textId="77777777" w:rsidR="00D92A1B" w:rsidRPr="00472951" w:rsidRDefault="00D92A1B" w:rsidP="00D92A1B">
      <w:pPr>
        <w:pStyle w:val="NoSpacing"/>
        <w:rPr>
          <w:rFonts w:ascii="Arial" w:hAnsi="Arial" w:cs="Arial"/>
          <w:sz w:val="16"/>
          <w:szCs w:val="16"/>
        </w:rPr>
      </w:pPr>
    </w:p>
    <w:p w14:paraId="362EAA10" w14:textId="77777777" w:rsidR="00D92A1B" w:rsidRPr="00472951" w:rsidRDefault="00D92A1B" w:rsidP="00D92A1B">
      <w:pPr>
        <w:pStyle w:val="NoSpacing"/>
        <w:rPr>
          <w:rFonts w:ascii="Arial" w:hAnsi="Arial" w:cs="Arial"/>
          <w:sz w:val="23"/>
          <w:szCs w:val="23"/>
        </w:rPr>
      </w:pPr>
      <w:r w:rsidRPr="00472951">
        <w:rPr>
          <w:rFonts w:ascii="Arial" w:hAnsi="Arial" w:cs="Arial"/>
          <w:sz w:val="23"/>
          <w:szCs w:val="23"/>
        </w:rPr>
        <w:t>Please provide the required information and signature below.</w:t>
      </w:r>
    </w:p>
    <w:p w14:paraId="373EEBC7" w14:textId="77777777" w:rsidR="00D92A1B" w:rsidRPr="00472951" w:rsidRDefault="00D92A1B" w:rsidP="00D92A1B">
      <w:pPr>
        <w:pStyle w:val="NoSpacing"/>
        <w:rPr>
          <w:rFonts w:ascii="Arial" w:hAnsi="Arial" w:cs="Arial"/>
          <w:sz w:val="16"/>
          <w:szCs w:val="16"/>
        </w:rPr>
      </w:pPr>
    </w:p>
    <w:p w14:paraId="03E7F21C" w14:textId="77777777" w:rsidR="00D92A1B" w:rsidRPr="00472951" w:rsidRDefault="00D92A1B" w:rsidP="00D92A1B">
      <w:pPr>
        <w:ind w:right="-540"/>
        <w:rPr>
          <w:rFonts w:cs="Arial"/>
          <w:sz w:val="23"/>
          <w:szCs w:val="23"/>
          <w:u w:val="single"/>
        </w:rPr>
      </w:pPr>
      <w:r w:rsidRPr="00472951">
        <w:rPr>
          <w:rFonts w:cs="Arial"/>
          <w:sz w:val="23"/>
          <w:szCs w:val="23"/>
          <w:u w:val="single"/>
        </w:rPr>
        <w:t>Facility Representative Information:</w:t>
      </w:r>
    </w:p>
    <w:p w14:paraId="743FD437" w14:textId="77777777" w:rsidR="00D92A1B" w:rsidRPr="00472951" w:rsidRDefault="00D92A1B" w:rsidP="00D92A1B">
      <w:pPr>
        <w:ind w:right="-540"/>
        <w:rPr>
          <w:rFonts w:cs="Arial"/>
          <w:sz w:val="23"/>
          <w:szCs w:val="23"/>
          <w:u w:val="single"/>
        </w:rPr>
      </w:pPr>
      <w:r w:rsidRPr="00472951">
        <w:rPr>
          <w:rFonts w:cs="Arial"/>
          <w:sz w:val="23"/>
          <w:szCs w:val="23"/>
        </w:rPr>
        <w:t>Signature:</w:t>
      </w:r>
      <w:r w:rsidRPr="00472951">
        <w:rPr>
          <w:rFonts w:cs="Arial"/>
          <w:sz w:val="23"/>
          <w:szCs w:val="23"/>
          <w:u w:val="single"/>
        </w:rPr>
        <w:t>__________________________________</w:t>
      </w:r>
      <w:r w:rsidRPr="00472951">
        <w:rPr>
          <w:rFonts w:cs="Arial"/>
          <w:sz w:val="23"/>
          <w:szCs w:val="23"/>
        </w:rPr>
        <w:t xml:space="preserve"> Date:</w:t>
      </w:r>
      <w:r w:rsidRPr="00472951">
        <w:rPr>
          <w:rFonts w:cs="Arial"/>
          <w:sz w:val="23"/>
          <w:szCs w:val="23"/>
          <w:u w:val="single"/>
        </w:rPr>
        <w:t>______________________</w:t>
      </w:r>
    </w:p>
    <w:p w14:paraId="29DD5F9E" w14:textId="77777777" w:rsidR="00D92A1B" w:rsidRPr="00472951" w:rsidRDefault="00D92A1B" w:rsidP="00D92A1B">
      <w:pPr>
        <w:ind w:right="-540"/>
        <w:rPr>
          <w:rFonts w:cs="Arial"/>
          <w:sz w:val="23"/>
          <w:szCs w:val="23"/>
        </w:rPr>
      </w:pPr>
      <w:r w:rsidRPr="00472951">
        <w:rPr>
          <w:rFonts w:cs="Arial"/>
          <w:sz w:val="23"/>
          <w:szCs w:val="23"/>
        </w:rPr>
        <w:t>Name:</w:t>
      </w:r>
      <w:r w:rsidRPr="00472951">
        <w:rPr>
          <w:rFonts w:cs="Arial"/>
          <w:sz w:val="23"/>
          <w:szCs w:val="23"/>
          <w:u w:val="single"/>
        </w:rPr>
        <w:t>_____________________________________</w:t>
      </w:r>
      <w:r w:rsidRPr="00472951">
        <w:rPr>
          <w:rFonts w:cs="Arial"/>
          <w:sz w:val="23"/>
          <w:szCs w:val="23"/>
        </w:rPr>
        <w:t xml:space="preserve"> Phone:</w:t>
      </w:r>
      <w:r w:rsidRPr="00472951">
        <w:rPr>
          <w:rFonts w:cs="Arial"/>
          <w:sz w:val="23"/>
          <w:szCs w:val="23"/>
          <w:u w:val="single"/>
        </w:rPr>
        <w:t>_____________________</w:t>
      </w:r>
    </w:p>
    <w:p w14:paraId="0F525AA0" w14:textId="77777777" w:rsidR="00D92A1B" w:rsidRPr="00472951" w:rsidRDefault="00D92A1B" w:rsidP="00D92A1B">
      <w:pPr>
        <w:ind w:right="-540"/>
        <w:rPr>
          <w:rFonts w:cs="Arial"/>
          <w:sz w:val="23"/>
          <w:szCs w:val="23"/>
        </w:rPr>
      </w:pPr>
      <w:r w:rsidRPr="00472951">
        <w:rPr>
          <w:rFonts w:cs="Arial"/>
          <w:sz w:val="23"/>
          <w:szCs w:val="23"/>
        </w:rPr>
        <w:t>E-Mail Address:</w:t>
      </w:r>
      <w:r w:rsidRPr="00472951">
        <w:rPr>
          <w:rFonts w:cs="Arial"/>
          <w:sz w:val="23"/>
          <w:szCs w:val="23"/>
          <w:u w:val="single"/>
        </w:rPr>
        <w:t xml:space="preserve"> __________________________________</w:t>
      </w:r>
    </w:p>
    <w:p w14:paraId="6295D03F" w14:textId="77777777" w:rsidR="00D92A1B" w:rsidRPr="00472951" w:rsidRDefault="00D92A1B" w:rsidP="00D92A1B">
      <w:pPr>
        <w:ind w:right="-540"/>
        <w:rPr>
          <w:rFonts w:cs="Arial"/>
          <w:sz w:val="23"/>
          <w:szCs w:val="23"/>
          <w:u w:val="single"/>
        </w:rPr>
      </w:pPr>
      <w:r w:rsidRPr="00472951">
        <w:rPr>
          <w:rFonts w:cs="Arial"/>
          <w:sz w:val="23"/>
          <w:szCs w:val="23"/>
        </w:rPr>
        <w:t>Title:</w:t>
      </w:r>
      <w:r w:rsidRPr="00472951">
        <w:rPr>
          <w:rFonts w:cs="Arial"/>
          <w:sz w:val="23"/>
          <w:szCs w:val="23"/>
          <w:u w:val="single"/>
        </w:rPr>
        <w:t>_____________________________</w:t>
      </w:r>
      <w:r w:rsidRPr="00472951">
        <w:rPr>
          <w:rFonts w:cs="Arial"/>
          <w:sz w:val="23"/>
          <w:szCs w:val="23"/>
        </w:rPr>
        <w:t xml:space="preserve"> Department:</w:t>
      </w:r>
      <w:r w:rsidRPr="00472951">
        <w:rPr>
          <w:rFonts w:cs="Arial"/>
          <w:sz w:val="23"/>
          <w:szCs w:val="23"/>
          <w:u w:val="single"/>
        </w:rPr>
        <w:t>__________________________</w:t>
      </w:r>
    </w:p>
    <w:p w14:paraId="754DEDA4" w14:textId="77777777" w:rsidR="00D92A1B" w:rsidRPr="00472951" w:rsidRDefault="00D92A1B" w:rsidP="00D92A1B">
      <w:pPr>
        <w:ind w:right="-540"/>
        <w:rPr>
          <w:rFonts w:cs="Arial"/>
          <w:sz w:val="23"/>
          <w:szCs w:val="23"/>
          <w:u w:val="single"/>
        </w:rPr>
      </w:pPr>
      <w:r w:rsidRPr="00472951">
        <w:rPr>
          <w:rFonts w:cs="Arial"/>
          <w:sz w:val="23"/>
          <w:szCs w:val="23"/>
        </w:rPr>
        <w:t>Hospital Name:</w:t>
      </w:r>
      <w:r w:rsidRPr="00472951">
        <w:rPr>
          <w:rFonts w:cs="Arial"/>
          <w:sz w:val="23"/>
          <w:szCs w:val="23"/>
          <w:u w:val="single"/>
        </w:rPr>
        <w:t>_________________________________________________________</w:t>
      </w:r>
    </w:p>
    <w:p w14:paraId="01132319" w14:textId="77777777" w:rsidR="00D92A1B" w:rsidRPr="00472951" w:rsidRDefault="00D92A1B" w:rsidP="00D92A1B">
      <w:pPr>
        <w:ind w:right="-540"/>
        <w:rPr>
          <w:rFonts w:cs="Arial"/>
          <w:sz w:val="23"/>
          <w:szCs w:val="23"/>
          <w:u w:val="single"/>
        </w:rPr>
      </w:pPr>
      <w:r w:rsidRPr="00472951">
        <w:rPr>
          <w:rFonts w:cs="Arial"/>
          <w:sz w:val="23"/>
          <w:szCs w:val="23"/>
        </w:rPr>
        <w:t>Address, City and State</w:t>
      </w:r>
      <w:r w:rsidRPr="00472951">
        <w:rPr>
          <w:rFonts w:cs="Arial"/>
          <w:sz w:val="23"/>
          <w:szCs w:val="23"/>
          <w:u w:val="single"/>
        </w:rPr>
        <w:t>: __________________________________________________</w:t>
      </w:r>
    </w:p>
    <w:p w14:paraId="449CC84D" w14:textId="77777777" w:rsidR="5835BF0B" w:rsidRPr="00472951" w:rsidRDefault="5835BF0B" w:rsidP="63F16642">
      <w:pPr>
        <w:ind w:right="-540"/>
        <w:rPr>
          <w:rFonts w:cs="Arial"/>
          <w:sz w:val="20"/>
          <w:szCs w:val="20"/>
        </w:rPr>
      </w:pPr>
      <w:r w:rsidRPr="00472951">
        <w:rPr>
          <w:rFonts w:cs="Arial"/>
          <w:sz w:val="20"/>
          <w:szCs w:val="20"/>
        </w:rPr>
        <w:t>We have scrapped/discarded our affected product:</w:t>
      </w:r>
    </w:p>
    <w:p w14:paraId="14570B1E" w14:textId="77777777" w:rsidR="5835BF0B" w:rsidRPr="00472951" w:rsidRDefault="5835BF0B" w:rsidP="63F16642">
      <w:pPr>
        <w:ind w:right="-540"/>
        <w:rPr>
          <w:rFonts w:cs="Arial"/>
          <w:sz w:val="20"/>
          <w:szCs w:val="20"/>
        </w:rPr>
      </w:pPr>
      <w:r w:rsidRPr="00472951">
        <w:rPr>
          <w:rFonts w:cs="Arial"/>
          <w:sz w:val="20"/>
          <w:szCs w:val="20"/>
        </w:rPr>
        <w:t xml:space="preserve">Circle one              </w:t>
      </w:r>
      <w:r w:rsidRPr="00472951">
        <w:rPr>
          <w:rFonts w:cs="Arial"/>
          <w:b/>
          <w:bCs/>
          <w:sz w:val="20"/>
          <w:szCs w:val="20"/>
        </w:rPr>
        <w:t>YES           NO</w:t>
      </w:r>
    </w:p>
    <w:p w14:paraId="5F8632B4" w14:textId="77777777" w:rsidR="5835BF0B" w:rsidRPr="00472951" w:rsidRDefault="5835BF0B" w:rsidP="63F16642">
      <w:pPr>
        <w:ind w:right="-540"/>
        <w:rPr>
          <w:rFonts w:cs="Arial"/>
          <w:sz w:val="20"/>
          <w:szCs w:val="20"/>
        </w:rPr>
      </w:pPr>
      <w:r w:rsidRPr="00472951">
        <w:rPr>
          <w:rFonts w:cs="Arial"/>
          <w:sz w:val="20"/>
          <w:szCs w:val="20"/>
        </w:rPr>
        <w:t>We have sold/moved our affected product to another facility:</w:t>
      </w:r>
    </w:p>
    <w:p w14:paraId="1F168194" w14:textId="77777777" w:rsidR="5835BF0B" w:rsidRPr="00472951" w:rsidRDefault="5835BF0B" w:rsidP="63F16642">
      <w:pPr>
        <w:ind w:right="-540"/>
        <w:rPr>
          <w:rFonts w:cs="Arial"/>
          <w:b/>
          <w:bCs/>
          <w:sz w:val="20"/>
          <w:szCs w:val="20"/>
        </w:rPr>
      </w:pPr>
      <w:r w:rsidRPr="00472951">
        <w:rPr>
          <w:rFonts w:cs="Arial"/>
          <w:sz w:val="20"/>
          <w:szCs w:val="20"/>
        </w:rPr>
        <w:t xml:space="preserve">Circle one              </w:t>
      </w:r>
      <w:r w:rsidRPr="00472951">
        <w:rPr>
          <w:rFonts w:cs="Arial"/>
          <w:b/>
          <w:bCs/>
          <w:sz w:val="20"/>
          <w:szCs w:val="20"/>
        </w:rPr>
        <w:t>YES           NO</w:t>
      </w:r>
    </w:p>
    <w:p w14:paraId="3E874ACB" w14:textId="77777777" w:rsidR="5835BF0B" w:rsidRPr="00472951" w:rsidRDefault="5835BF0B" w:rsidP="63F16642">
      <w:pPr>
        <w:ind w:right="-540"/>
        <w:rPr>
          <w:rFonts w:cs="Arial"/>
          <w:b/>
          <w:bCs/>
          <w:sz w:val="20"/>
          <w:szCs w:val="20"/>
        </w:rPr>
      </w:pPr>
      <w:r w:rsidRPr="00472951">
        <w:rPr>
          <w:rFonts w:cs="Arial"/>
          <w:b/>
          <w:bCs/>
          <w:sz w:val="20"/>
          <w:szCs w:val="20"/>
        </w:rPr>
        <w:t>If you answered YES above: please provide new facility information below.</w:t>
      </w:r>
    </w:p>
    <w:p w14:paraId="04936322" w14:textId="77777777" w:rsidR="5835BF0B" w:rsidRPr="00472951" w:rsidRDefault="5835BF0B" w:rsidP="63F16642">
      <w:pPr>
        <w:ind w:right="-540"/>
        <w:rPr>
          <w:rFonts w:cs="Arial"/>
          <w:b/>
          <w:bCs/>
          <w:sz w:val="20"/>
          <w:szCs w:val="20"/>
          <w:u w:val="single"/>
        </w:rPr>
      </w:pPr>
      <w:r w:rsidRPr="00472951">
        <w:rPr>
          <w:rFonts w:cs="Arial"/>
          <w:b/>
          <w:bCs/>
          <w:sz w:val="20"/>
          <w:szCs w:val="20"/>
        </w:rPr>
        <w:t>New Facility Name:</w:t>
      </w:r>
      <w:r w:rsidRPr="00472951">
        <w:rPr>
          <w:rFonts w:cs="Arial"/>
        </w:rPr>
        <w:tab/>
      </w:r>
      <w:r w:rsidRPr="00472951">
        <w:rPr>
          <w:rFonts w:cs="Arial"/>
        </w:rPr>
        <w:tab/>
      </w:r>
      <w:r w:rsidRPr="00472951">
        <w:rPr>
          <w:rFonts w:cs="Arial"/>
        </w:rPr>
        <w:tab/>
      </w:r>
      <w:r w:rsidRPr="00472951">
        <w:rPr>
          <w:rFonts w:cs="Arial"/>
        </w:rPr>
        <w:tab/>
      </w:r>
      <w:r w:rsidRPr="00472951">
        <w:rPr>
          <w:rFonts w:cs="Arial"/>
        </w:rPr>
        <w:tab/>
      </w:r>
      <w:r w:rsidRPr="00472951">
        <w:rPr>
          <w:rFonts w:cs="Arial"/>
        </w:rPr>
        <w:tab/>
      </w:r>
      <w:r w:rsidRPr="00472951">
        <w:rPr>
          <w:rFonts w:cs="Arial"/>
        </w:rPr>
        <w:tab/>
      </w:r>
      <w:r w:rsidRPr="00472951">
        <w:rPr>
          <w:rFonts w:cs="Arial"/>
        </w:rPr>
        <w:tab/>
      </w:r>
      <w:r w:rsidRPr="00472951">
        <w:rPr>
          <w:rFonts w:cs="Arial"/>
        </w:rPr>
        <w:tab/>
      </w:r>
      <w:r w:rsidRPr="00472951">
        <w:rPr>
          <w:rFonts w:cs="Arial"/>
        </w:rPr>
        <w:tab/>
      </w:r>
      <w:r w:rsidRPr="00472951">
        <w:rPr>
          <w:rFonts w:cs="Arial"/>
        </w:rPr>
        <w:tab/>
      </w:r>
    </w:p>
    <w:p w14:paraId="02C460E6" w14:textId="104167B1" w:rsidR="5835BF0B" w:rsidRPr="00472951" w:rsidRDefault="5835BF0B" w:rsidP="63F16642">
      <w:pPr>
        <w:ind w:right="-540"/>
        <w:rPr>
          <w:rFonts w:cs="Arial"/>
          <w:b/>
          <w:bCs/>
          <w:sz w:val="20"/>
          <w:szCs w:val="20"/>
          <w:u w:val="single"/>
        </w:rPr>
      </w:pPr>
      <w:r w:rsidRPr="00472951">
        <w:rPr>
          <w:rFonts w:cs="Arial"/>
          <w:b/>
          <w:bCs/>
          <w:sz w:val="20"/>
          <w:szCs w:val="20"/>
        </w:rPr>
        <w:t>New Facility Address:</w:t>
      </w:r>
    </w:p>
    <w:p w14:paraId="129988FA" w14:textId="0DA95CA3" w:rsidR="63F16642" w:rsidRPr="00472951" w:rsidRDefault="5835BF0B" w:rsidP="00CA7C1E">
      <w:pPr>
        <w:ind w:right="-540"/>
        <w:rPr>
          <w:rFonts w:cs="Arial"/>
          <w:b/>
          <w:bCs/>
          <w:sz w:val="23"/>
          <w:szCs w:val="23"/>
        </w:rPr>
      </w:pPr>
      <w:r w:rsidRPr="00472951">
        <w:rPr>
          <w:rFonts w:cs="Arial"/>
          <w:b/>
          <w:bCs/>
          <w:sz w:val="20"/>
          <w:szCs w:val="20"/>
        </w:rPr>
        <w:t>New Facility Contact Name:</w:t>
      </w:r>
      <w:r w:rsidRPr="00472951">
        <w:rPr>
          <w:rFonts w:cs="Arial"/>
        </w:rPr>
        <w:tab/>
      </w:r>
      <w:r w:rsidRPr="00472951">
        <w:rPr>
          <w:rFonts w:cs="Arial"/>
        </w:rPr>
        <w:tab/>
      </w:r>
      <w:r w:rsidRPr="00472951">
        <w:rPr>
          <w:rFonts w:cs="Arial"/>
        </w:rPr>
        <w:tab/>
      </w:r>
      <w:r w:rsidRPr="00472951">
        <w:rPr>
          <w:rFonts w:cs="Arial"/>
          <w:b/>
          <w:bCs/>
          <w:sz w:val="20"/>
          <w:szCs w:val="20"/>
        </w:rPr>
        <w:t>New Facility Phone #:</w:t>
      </w:r>
    </w:p>
    <w:p w14:paraId="0ED2DC0B" w14:textId="65CE5E4E" w:rsidR="002C4482" w:rsidRPr="00472951" w:rsidRDefault="00AC12E5" w:rsidP="684DCE7C">
      <w:pPr>
        <w:ind w:right="-540"/>
        <w:rPr>
          <w:rFonts w:cs="Arial"/>
          <w:sz w:val="23"/>
          <w:szCs w:val="23"/>
          <w:u w:val="single"/>
        </w:rPr>
      </w:pPr>
      <w:r w:rsidRPr="00472951">
        <w:rPr>
          <w:rFonts w:cs="Arial"/>
          <w:b/>
          <w:bCs/>
          <w:sz w:val="23"/>
          <w:szCs w:val="23"/>
        </w:rPr>
        <w:t xml:space="preserve">Return the completed form by FAX to </w:t>
      </w:r>
      <w:r w:rsidRPr="00472951">
        <w:rPr>
          <w:rFonts w:cs="Arial"/>
          <w:b/>
          <w:bCs/>
          <w:sz w:val="23"/>
          <w:szCs w:val="23"/>
          <w:highlight w:val="yellow"/>
        </w:rPr>
        <w:t>INSERT LOCAL SSU FAX NUMBER</w:t>
      </w:r>
      <w:r w:rsidRPr="00472951">
        <w:rPr>
          <w:rFonts w:cs="Arial"/>
          <w:b/>
          <w:bCs/>
          <w:sz w:val="23"/>
          <w:szCs w:val="23"/>
        </w:rPr>
        <w:t xml:space="preserve"> or by EMAIL to </w:t>
      </w:r>
      <w:r w:rsidRPr="00472951">
        <w:rPr>
          <w:rFonts w:cs="Arial"/>
          <w:b/>
          <w:bCs/>
          <w:sz w:val="23"/>
          <w:szCs w:val="23"/>
          <w:highlight w:val="yellow"/>
        </w:rPr>
        <w:t>INSERT LOCAL SSU EMAIL ADDRESS</w:t>
      </w:r>
      <w:r w:rsidRPr="00472951" w:rsidDel="00AC12E5">
        <w:rPr>
          <w:rFonts w:cs="Arial"/>
          <w:b/>
          <w:bCs/>
          <w:sz w:val="23"/>
          <w:szCs w:val="23"/>
        </w:rPr>
        <w:t xml:space="preserve"> </w:t>
      </w:r>
    </w:p>
    <w:sectPr w:rsidR="002C4482" w:rsidRPr="00472951" w:rsidSect="001D076B">
      <w:pgSz w:w="12240" w:h="15840" w:code="1"/>
      <w:pgMar w:top="1440" w:right="1440" w:bottom="1440" w:left="1440" w:header="720" w:footer="720" w:gutter="0"/>
      <w:cols w:space="720"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9408F45" w14:textId="77777777" w:rsidR="00697FA9" w:rsidRDefault="00697FA9">
      <w:r>
        <w:separator/>
      </w:r>
    </w:p>
  </w:endnote>
  <w:endnote w:type="continuationSeparator" w:id="0">
    <w:p w14:paraId="522D4AE2" w14:textId="77777777" w:rsidR="00697FA9" w:rsidRDefault="00697FA9">
      <w:r>
        <w:continuationSeparator/>
      </w:r>
    </w:p>
  </w:endnote>
  <w:endnote w:type="continuationNotice" w:id="1">
    <w:p w14:paraId="17113261" w14:textId="77777777" w:rsidR="00697FA9" w:rsidRDefault="00697FA9">
      <w:pPr>
        <w:spacing w:before="0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BA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BA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BA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BA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Helvetica 55 Roman">
    <w:altName w:val="Arial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BA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1529951587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5EA392E" w14:textId="77777777" w:rsidR="00E461CE" w:rsidRDefault="00E461CE">
        <w:pPr>
          <w:pStyle w:val="Footer"/>
          <w:jc w:val="center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75A06B9B" w14:textId="77777777" w:rsidR="00E461CE" w:rsidRDefault="00E461CE" w:rsidP="00B26ACA">
    <w:pPr>
      <w:pStyle w:val="Footer"/>
      <w:spacing w:before="0"/>
      <w:ind w:right="320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1112709632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7429872B" w14:textId="77777777" w:rsidR="00E461CE" w:rsidRDefault="00E461CE">
        <w:pPr>
          <w:pStyle w:val="Footer"/>
          <w:jc w:val="center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78336FDC" w14:textId="77777777" w:rsidR="00E461CE" w:rsidRPr="00E87037" w:rsidRDefault="00E461CE" w:rsidP="00B26ACA">
    <w:pPr>
      <w:pStyle w:val="Footer"/>
      <w:spacing w:before="0"/>
      <w:ind w:right="320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1310745733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FA39B92" w14:textId="77777777" w:rsidR="00E461CE" w:rsidRDefault="00E461CE">
        <w:pPr>
          <w:pStyle w:val="Footer"/>
          <w:jc w:val="center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02940037" w14:textId="77777777" w:rsidR="00E461CE" w:rsidRPr="00B26ACA" w:rsidRDefault="00E461CE" w:rsidP="00B26ACA">
    <w:pPr>
      <w:pStyle w:val="Footer"/>
      <w:spacing w:before="0"/>
      <w:rPr>
        <w:b/>
      </w:rPr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503119065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4C71F9AC" w14:textId="13CE6B98" w:rsidR="00481223" w:rsidRDefault="00481223">
        <w:pPr>
          <w:pStyle w:val="Footer"/>
          <w:jc w:val="center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080C2929" w14:textId="594195FF" w:rsidR="0068304C" w:rsidRDefault="0068304C" w:rsidP="00B26ACA">
    <w:pPr>
      <w:pStyle w:val="Footer"/>
      <w:spacing w:before="0"/>
      <w:ind w:right="320"/>
    </w:pP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056224868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6F3D8F62" w14:textId="33AB03AC" w:rsidR="00481223" w:rsidRDefault="00481223">
        <w:pPr>
          <w:pStyle w:val="Footer"/>
          <w:jc w:val="center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0851B875" w14:textId="0757387E" w:rsidR="002029F8" w:rsidRPr="00E87037" w:rsidRDefault="002029F8" w:rsidP="00B26ACA">
    <w:pPr>
      <w:pStyle w:val="Footer"/>
      <w:spacing w:before="0"/>
      <w:ind w:right="320"/>
    </w:pP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587895357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65A0352D" w14:textId="66B6E53F" w:rsidR="00481223" w:rsidRDefault="00481223">
        <w:pPr>
          <w:pStyle w:val="Footer"/>
          <w:jc w:val="center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0851B87A" w14:textId="68E7E5F2" w:rsidR="00A76900" w:rsidRPr="00B26ACA" w:rsidRDefault="00A76900" w:rsidP="00B26ACA">
    <w:pPr>
      <w:pStyle w:val="Footer"/>
      <w:spacing w:before="0"/>
      <w:rPr>
        <w:b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D2F7DC7" w14:textId="77777777" w:rsidR="00697FA9" w:rsidRDefault="00697FA9">
      <w:r>
        <w:separator/>
      </w:r>
    </w:p>
  </w:footnote>
  <w:footnote w:type="continuationSeparator" w:id="0">
    <w:p w14:paraId="2A425B52" w14:textId="77777777" w:rsidR="00697FA9" w:rsidRDefault="00697FA9">
      <w:r>
        <w:continuationSeparator/>
      </w:r>
    </w:p>
  </w:footnote>
  <w:footnote w:type="continuationNotice" w:id="1">
    <w:p w14:paraId="3C03BBB7" w14:textId="77777777" w:rsidR="00697FA9" w:rsidRDefault="00697FA9">
      <w:pPr>
        <w:spacing w:before="0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6FBCF92" w14:textId="77777777" w:rsidR="00E461CE" w:rsidRDefault="00E461CE" w:rsidP="003740C8">
    <w:pPr>
      <w:pStyle w:val="Header"/>
      <w:jc w:val="right"/>
    </w:pPr>
    <w:r>
      <w:rPr>
        <w:rFonts w:cs="Arial"/>
        <w:noProof/>
        <w:color w:val="787878"/>
        <w:sz w:val="28"/>
        <w:szCs w:val="28"/>
        <w:shd w:val="clear" w:color="auto" w:fill="E6E6E6"/>
      </w:rPr>
      <w:drawing>
        <wp:inline distT="0" distB="0" distL="0" distR="0" wp14:anchorId="59BF0FA4" wp14:editId="11C7E1D7">
          <wp:extent cx="1892300" cy="270510"/>
          <wp:effectExtent l="0" t="0" r="0" b="0"/>
          <wp:docPr id="1494473665" name="Picture 149447366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892300" cy="27051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106C80" w14:textId="77777777" w:rsidR="00E461CE" w:rsidRDefault="00E461CE" w:rsidP="003740C8">
    <w:pPr>
      <w:pStyle w:val="Header"/>
      <w:jc w:val="right"/>
    </w:pPr>
    <w:r>
      <w:rPr>
        <w:rFonts w:cs="Arial"/>
        <w:noProof/>
        <w:color w:val="787878"/>
        <w:sz w:val="28"/>
        <w:szCs w:val="28"/>
        <w:shd w:val="clear" w:color="auto" w:fill="E6E6E6"/>
      </w:rPr>
      <w:drawing>
        <wp:inline distT="0" distB="0" distL="0" distR="0" wp14:anchorId="3C2FAA15" wp14:editId="0B9CAB38">
          <wp:extent cx="1892300" cy="270510"/>
          <wp:effectExtent l="0" t="0" r="0" b="0"/>
          <wp:docPr id="1304545411" name="Picture 130454541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892300" cy="27051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4468645" w14:textId="77777777" w:rsidR="00E461CE" w:rsidRDefault="00E461CE" w:rsidP="003740C8">
    <w:pPr>
      <w:pStyle w:val="Header"/>
      <w:tabs>
        <w:tab w:val="clear" w:pos="4320"/>
        <w:tab w:val="clear" w:pos="9360"/>
        <w:tab w:val="left" w:pos="709"/>
        <w:tab w:val="left" w:pos="1187"/>
      </w:tabs>
      <w:spacing w:before="280"/>
      <w:jc w:val="right"/>
      <w:rPr>
        <w:rFonts w:cs="Arial"/>
        <w:color w:val="787878"/>
        <w:sz w:val="28"/>
        <w:szCs w:val="28"/>
      </w:rPr>
    </w:pPr>
    <w:r>
      <w:rPr>
        <w:rFonts w:cs="Arial"/>
        <w:noProof/>
        <w:color w:val="787878"/>
        <w:sz w:val="28"/>
        <w:szCs w:val="28"/>
        <w:shd w:val="clear" w:color="auto" w:fill="E6E6E6"/>
      </w:rPr>
      <w:drawing>
        <wp:inline distT="0" distB="0" distL="0" distR="0" wp14:anchorId="146130AE" wp14:editId="6F953290">
          <wp:extent cx="1892300" cy="270510"/>
          <wp:effectExtent l="0" t="0" r="0" b="0"/>
          <wp:docPr id="2143361811" name="Picture 214336181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892300" cy="27051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B232E4F" w14:textId="78576837" w:rsidR="0068304C" w:rsidRDefault="005A3984" w:rsidP="003740C8">
    <w:pPr>
      <w:pStyle w:val="Header"/>
      <w:jc w:val="right"/>
    </w:pPr>
    <w:r>
      <w:rPr>
        <w:rFonts w:cs="Arial"/>
        <w:noProof/>
        <w:color w:val="787878"/>
        <w:sz w:val="28"/>
        <w:szCs w:val="28"/>
        <w:shd w:val="clear" w:color="auto" w:fill="E6E6E6"/>
      </w:rPr>
      <w:drawing>
        <wp:inline distT="0" distB="0" distL="0" distR="0" wp14:anchorId="731BADBF" wp14:editId="07E579B7">
          <wp:extent cx="1892300" cy="270510"/>
          <wp:effectExtent l="0" t="0" r="0" b="0"/>
          <wp:docPr id="4" name="Picture 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892300" cy="27051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1ACE8E9" w14:textId="4C45FB51" w:rsidR="0068304C" w:rsidRDefault="005A3984" w:rsidP="003740C8">
    <w:pPr>
      <w:pStyle w:val="Header"/>
      <w:jc w:val="right"/>
    </w:pPr>
    <w:r>
      <w:rPr>
        <w:rFonts w:cs="Arial"/>
        <w:noProof/>
        <w:color w:val="787878"/>
        <w:sz w:val="28"/>
        <w:szCs w:val="28"/>
        <w:shd w:val="clear" w:color="auto" w:fill="E6E6E6"/>
      </w:rPr>
      <w:drawing>
        <wp:inline distT="0" distB="0" distL="0" distR="0" wp14:anchorId="5695C1EA" wp14:editId="4A3D1722">
          <wp:extent cx="1892300" cy="270510"/>
          <wp:effectExtent l="0" t="0" r="0" b="0"/>
          <wp:docPr id="5" name="Picture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892300" cy="27051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D6D254D" w14:textId="537078E6" w:rsidR="00916BC9" w:rsidRDefault="00916BC9" w:rsidP="003740C8">
    <w:pPr>
      <w:pStyle w:val="Header"/>
      <w:tabs>
        <w:tab w:val="clear" w:pos="4320"/>
        <w:tab w:val="clear" w:pos="9360"/>
        <w:tab w:val="left" w:pos="709"/>
        <w:tab w:val="left" w:pos="1187"/>
      </w:tabs>
      <w:spacing w:before="280"/>
      <w:jc w:val="right"/>
      <w:rPr>
        <w:rFonts w:cs="Arial"/>
        <w:color w:val="787878"/>
        <w:sz w:val="28"/>
        <w:szCs w:val="28"/>
      </w:rPr>
    </w:pPr>
    <w:r>
      <w:rPr>
        <w:rFonts w:cs="Arial"/>
        <w:noProof/>
        <w:color w:val="787878"/>
        <w:sz w:val="28"/>
        <w:szCs w:val="28"/>
        <w:shd w:val="clear" w:color="auto" w:fill="E6E6E6"/>
      </w:rPr>
      <w:drawing>
        <wp:inline distT="0" distB="0" distL="0" distR="0" wp14:anchorId="18497048" wp14:editId="5E190340">
          <wp:extent cx="1892300" cy="270510"/>
          <wp:effectExtent l="0" t="0" r="0" b="0"/>
          <wp:docPr id="6" name="Picture 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892300" cy="27051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76B4660"/>
    <w:multiLevelType w:val="hybridMultilevel"/>
    <w:tmpl w:val="674AF754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63B12C7"/>
    <w:multiLevelType w:val="hybridMultilevel"/>
    <w:tmpl w:val="4C5CFE9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1C774982"/>
    <w:multiLevelType w:val="hybridMultilevel"/>
    <w:tmpl w:val="69DC8D5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1E196ED8"/>
    <w:multiLevelType w:val="hybridMultilevel"/>
    <w:tmpl w:val="B1B85AC6"/>
    <w:lvl w:ilvl="0" w:tplc="04090019">
      <w:start w:val="1"/>
      <w:numFmt w:val="lowerLetter"/>
      <w:lvlText w:val="%1."/>
      <w:lvlJc w:val="left"/>
      <w:pPr>
        <w:ind w:left="-720" w:hanging="360"/>
      </w:pPr>
    </w:lvl>
    <w:lvl w:ilvl="1" w:tplc="04090019" w:tentative="1">
      <w:start w:val="1"/>
      <w:numFmt w:val="lowerLetter"/>
      <w:lvlText w:val="%2."/>
      <w:lvlJc w:val="left"/>
      <w:pPr>
        <w:ind w:left="0" w:hanging="360"/>
      </w:pPr>
    </w:lvl>
    <w:lvl w:ilvl="2" w:tplc="0409001B" w:tentative="1">
      <w:start w:val="1"/>
      <w:numFmt w:val="lowerRoman"/>
      <w:lvlText w:val="%3."/>
      <w:lvlJc w:val="right"/>
      <w:pPr>
        <w:ind w:left="720" w:hanging="180"/>
      </w:pPr>
    </w:lvl>
    <w:lvl w:ilvl="3" w:tplc="0409000F" w:tentative="1">
      <w:start w:val="1"/>
      <w:numFmt w:val="decimal"/>
      <w:lvlText w:val="%4."/>
      <w:lvlJc w:val="left"/>
      <w:pPr>
        <w:ind w:left="1440" w:hanging="360"/>
      </w:pPr>
    </w:lvl>
    <w:lvl w:ilvl="4" w:tplc="04090019" w:tentative="1">
      <w:start w:val="1"/>
      <w:numFmt w:val="lowerLetter"/>
      <w:lvlText w:val="%5."/>
      <w:lvlJc w:val="left"/>
      <w:pPr>
        <w:ind w:left="2160" w:hanging="360"/>
      </w:pPr>
    </w:lvl>
    <w:lvl w:ilvl="5" w:tplc="0409001B" w:tentative="1">
      <w:start w:val="1"/>
      <w:numFmt w:val="lowerRoman"/>
      <w:lvlText w:val="%6."/>
      <w:lvlJc w:val="right"/>
      <w:pPr>
        <w:ind w:left="2880" w:hanging="180"/>
      </w:pPr>
    </w:lvl>
    <w:lvl w:ilvl="6" w:tplc="0409000F" w:tentative="1">
      <w:start w:val="1"/>
      <w:numFmt w:val="decimal"/>
      <w:lvlText w:val="%7."/>
      <w:lvlJc w:val="left"/>
      <w:pPr>
        <w:ind w:left="3600" w:hanging="360"/>
      </w:pPr>
    </w:lvl>
    <w:lvl w:ilvl="7" w:tplc="04090019" w:tentative="1">
      <w:start w:val="1"/>
      <w:numFmt w:val="lowerLetter"/>
      <w:lvlText w:val="%8."/>
      <w:lvlJc w:val="left"/>
      <w:pPr>
        <w:ind w:left="4320" w:hanging="360"/>
      </w:pPr>
    </w:lvl>
    <w:lvl w:ilvl="8" w:tplc="0409001B" w:tentative="1">
      <w:start w:val="1"/>
      <w:numFmt w:val="lowerRoman"/>
      <w:lvlText w:val="%9."/>
      <w:lvlJc w:val="right"/>
      <w:pPr>
        <w:ind w:left="5040" w:hanging="180"/>
      </w:pPr>
    </w:lvl>
  </w:abstractNum>
  <w:abstractNum w:abstractNumId="4" w15:restartNumberingAfterBreak="0">
    <w:nsid w:val="1EF41F46"/>
    <w:multiLevelType w:val="hybridMultilevel"/>
    <w:tmpl w:val="F1084DE8"/>
    <w:lvl w:ilvl="0" w:tplc="38881BA2">
      <w:start w:val="1"/>
      <w:numFmt w:val="bullet"/>
      <w:lvlText w:val="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2BBA3287"/>
    <w:multiLevelType w:val="hybridMultilevel"/>
    <w:tmpl w:val="B1B85AC6"/>
    <w:lvl w:ilvl="0" w:tplc="FFFFFFFF">
      <w:start w:val="1"/>
      <w:numFmt w:val="lowerLetter"/>
      <w:lvlText w:val="%1.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2C9168AB"/>
    <w:multiLevelType w:val="hybridMultilevel"/>
    <w:tmpl w:val="6D1EA482"/>
    <w:lvl w:ilvl="0" w:tplc="04090003">
      <w:start w:val="1"/>
      <w:numFmt w:val="bullet"/>
      <w:lvlText w:val="o"/>
      <w:lvlJc w:val="left"/>
      <w:pPr>
        <w:ind w:left="1206" w:hanging="936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ind w:left="135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ind w:left="207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79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51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ind w:left="423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95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67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ind w:left="6390" w:hanging="360"/>
      </w:pPr>
      <w:rPr>
        <w:rFonts w:ascii="Wingdings" w:hAnsi="Wingdings" w:hint="default"/>
      </w:rPr>
    </w:lvl>
  </w:abstractNum>
  <w:abstractNum w:abstractNumId="7" w15:restartNumberingAfterBreak="0">
    <w:nsid w:val="36DE2097"/>
    <w:multiLevelType w:val="hybridMultilevel"/>
    <w:tmpl w:val="17A44A6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393444DF"/>
    <w:multiLevelType w:val="hybridMultilevel"/>
    <w:tmpl w:val="04F6A8D2"/>
    <w:lvl w:ilvl="0" w:tplc="2FF667FC">
      <w:start w:val="1"/>
      <w:numFmt w:val="decimal"/>
      <w:lvlText w:val="%1."/>
      <w:lvlJc w:val="left"/>
      <w:pPr>
        <w:ind w:left="360" w:hanging="360"/>
      </w:pPr>
      <w:rPr>
        <w:rFonts w:hint="default"/>
        <w:b w:val="0"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9" w15:restartNumberingAfterBreak="0">
    <w:nsid w:val="40B112A1"/>
    <w:multiLevelType w:val="hybridMultilevel"/>
    <w:tmpl w:val="AC108660"/>
    <w:lvl w:ilvl="0" w:tplc="0409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0" w15:restartNumberingAfterBreak="0">
    <w:nsid w:val="43B25048"/>
    <w:multiLevelType w:val="hybridMultilevel"/>
    <w:tmpl w:val="4718C390"/>
    <w:lvl w:ilvl="0" w:tplc="A1364196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47A71792"/>
    <w:multiLevelType w:val="multilevel"/>
    <w:tmpl w:val="ACA4C58C"/>
    <w:lvl w:ilvl="0">
      <w:start w:val="1"/>
      <w:numFmt w:val="decimal"/>
      <w:pStyle w:val="Heading1"/>
      <w:lvlText w:val="%1"/>
      <w:lvlJc w:val="left"/>
      <w:pPr>
        <w:tabs>
          <w:tab w:val="num" w:pos="432"/>
        </w:tabs>
        <w:ind w:left="432" w:hanging="432"/>
      </w:pPr>
      <w:rPr>
        <w:rFonts w:hint="default"/>
      </w:rPr>
    </w:lvl>
    <w:lvl w:ilvl="1">
      <w:start w:val="1"/>
      <w:numFmt w:val="decimal"/>
      <w:pStyle w:val="Heading2"/>
      <w:lvlText w:val="%1.%2"/>
      <w:lvlJc w:val="left"/>
      <w:pPr>
        <w:tabs>
          <w:tab w:val="num" w:pos="576"/>
        </w:tabs>
        <w:ind w:left="576" w:hanging="576"/>
      </w:pPr>
      <w:rPr>
        <w:rFonts w:hint="default"/>
      </w:rPr>
    </w:lvl>
    <w:lvl w:ilvl="2">
      <w:start w:val="1"/>
      <w:numFmt w:val="decimal"/>
      <w:pStyle w:val="Heading3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lvlRestart w:val="0"/>
      <w:pStyle w:val="Heading5"/>
      <w:lvlText w:val="Appendix %5"/>
      <w:lvlJc w:val="left"/>
      <w:pPr>
        <w:tabs>
          <w:tab w:val="num" w:pos="1800"/>
        </w:tabs>
        <w:ind w:left="1008" w:hanging="1008"/>
      </w:pPr>
      <w:rPr>
        <w:rFonts w:hint="default"/>
      </w:rPr>
    </w:lvl>
    <w:lvl w:ilvl="5">
      <w:start w:val="1"/>
      <w:numFmt w:val="decimal"/>
      <w:pStyle w:val="Heading6"/>
      <w:lvlText w:val="Appendix %5.%6"/>
      <w:lvlJc w:val="left"/>
      <w:pPr>
        <w:tabs>
          <w:tab w:val="num" w:pos="2160"/>
        </w:tabs>
        <w:ind w:left="1152" w:hanging="1152"/>
      </w:pPr>
      <w:rPr>
        <w:rFonts w:hint="default"/>
      </w:rPr>
    </w:lvl>
    <w:lvl w:ilvl="6">
      <w:start w:val="1"/>
      <w:numFmt w:val="decimal"/>
      <w:pStyle w:val="Heading7"/>
      <w:lvlText w:val="Appendix %5.%6.%7"/>
      <w:lvlJc w:val="left"/>
      <w:pPr>
        <w:tabs>
          <w:tab w:val="num" w:pos="2520"/>
        </w:tabs>
        <w:ind w:left="1296" w:hanging="1296"/>
      </w:pPr>
      <w:rPr>
        <w:rFonts w:hint="default"/>
      </w:rPr>
    </w:lvl>
    <w:lvl w:ilvl="7">
      <w:start w:val="1"/>
      <w:numFmt w:val="decimal"/>
      <w:lvlRestart w:val="0"/>
      <w:pStyle w:val="Heading8"/>
      <w:lvlText w:val="Table 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Restart w:val="0"/>
      <w:pStyle w:val="Heading9"/>
      <w:lvlText w:val="Figure 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12" w15:restartNumberingAfterBreak="0">
    <w:nsid w:val="499C37BD"/>
    <w:multiLevelType w:val="hybridMultilevel"/>
    <w:tmpl w:val="28BC3F3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4C0A59B3"/>
    <w:multiLevelType w:val="hybridMultilevel"/>
    <w:tmpl w:val="00E23CD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4FA122BB"/>
    <w:multiLevelType w:val="hybridMultilevel"/>
    <w:tmpl w:val="C0B09768"/>
    <w:lvl w:ilvl="0" w:tplc="4F5AC65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1F497D" w:themeColor="text2"/>
      </w:rPr>
    </w:lvl>
    <w:lvl w:ilvl="1" w:tplc="E898AD66">
      <w:start w:val="1"/>
      <w:numFmt w:val="decimal"/>
      <w:lvlText w:val="%2."/>
      <w:lvlJc w:val="left"/>
      <w:pPr>
        <w:ind w:left="1440" w:hanging="360"/>
      </w:pPr>
      <w:rPr>
        <w:rFonts w:ascii="Arial" w:eastAsia="Times New Roman" w:hAnsi="Arial" w:cs="Arial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57F70EEF"/>
    <w:multiLevelType w:val="hybridMultilevel"/>
    <w:tmpl w:val="FFFFFFFF"/>
    <w:lvl w:ilvl="0" w:tplc="77EC347E">
      <w:start w:val="4"/>
      <w:numFmt w:val="lowerLetter"/>
      <w:lvlText w:val="%1."/>
      <w:lvlJc w:val="left"/>
      <w:pPr>
        <w:ind w:left="720" w:hanging="360"/>
      </w:pPr>
    </w:lvl>
    <w:lvl w:ilvl="1" w:tplc="11F8A742">
      <w:start w:val="1"/>
      <w:numFmt w:val="lowerLetter"/>
      <w:lvlText w:val="%2."/>
      <w:lvlJc w:val="left"/>
      <w:pPr>
        <w:ind w:left="1440" w:hanging="360"/>
      </w:pPr>
    </w:lvl>
    <w:lvl w:ilvl="2" w:tplc="0B06545A">
      <w:start w:val="1"/>
      <w:numFmt w:val="lowerRoman"/>
      <w:lvlText w:val="%3."/>
      <w:lvlJc w:val="right"/>
      <w:pPr>
        <w:ind w:left="2160" w:hanging="180"/>
      </w:pPr>
    </w:lvl>
    <w:lvl w:ilvl="3" w:tplc="96248834">
      <w:start w:val="1"/>
      <w:numFmt w:val="decimal"/>
      <w:lvlText w:val="%4."/>
      <w:lvlJc w:val="left"/>
      <w:pPr>
        <w:ind w:left="2880" w:hanging="360"/>
      </w:pPr>
    </w:lvl>
    <w:lvl w:ilvl="4" w:tplc="949A3EF2">
      <w:start w:val="1"/>
      <w:numFmt w:val="lowerLetter"/>
      <w:lvlText w:val="%5."/>
      <w:lvlJc w:val="left"/>
      <w:pPr>
        <w:ind w:left="3600" w:hanging="360"/>
      </w:pPr>
    </w:lvl>
    <w:lvl w:ilvl="5" w:tplc="13BA4C6E">
      <w:start w:val="1"/>
      <w:numFmt w:val="lowerRoman"/>
      <w:lvlText w:val="%6."/>
      <w:lvlJc w:val="right"/>
      <w:pPr>
        <w:ind w:left="4320" w:hanging="180"/>
      </w:pPr>
    </w:lvl>
    <w:lvl w:ilvl="6" w:tplc="A4EEEF1C">
      <w:start w:val="1"/>
      <w:numFmt w:val="decimal"/>
      <w:lvlText w:val="%7."/>
      <w:lvlJc w:val="left"/>
      <w:pPr>
        <w:ind w:left="5040" w:hanging="360"/>
      </w:pPr>
    </w:lvl>
    <w:lvl w:ilvl="7" w:tplc="9C40BA14">
      <w:start w:val="1"/>
      <w:numFmt w:val="lowerLetter"/>
      <w:lvlText w:val="%8."/>
      <w:lvlJc w:val="left"/>
      <w:pPr>
        <w:ind w:left="5760" w:hanging="360"/>
      </w:pPr>
    </w:lvl>
    <w:lvl w:ilvl="8" w:tplc="0AAA6354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5F8C412E"/>
    <w:multiLevelType w:val="multilevel"/>
    <w:tmpl w:val="07CA4514"/>
    <w:styleLink w:val="Style1"/>
    <w:lvl w:ilvl="0">
      <w:start w:val="1"/>
      <w:numFmt w:val="decimal"/>
      <w:lvlText w:val="%1."/>
      <w:lvlJc w:val="left"/>
      <w:pPr>
        <w:ind w:left="108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151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94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244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95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345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96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446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5040" w:hanging="1440"/>
      </w:pPr>
      <w:rPr>
        <w:rFonts w:hint="default"/>
      </w:rPr>
    </w:lvl>
  </w:abstractNum>
  <w:abstractNum w:abstractNumId="17" w15:restartNumberingAfterBreak="0">
    <w:nsid w:val="66837C45"/>
    <w:multiLevelType w:val="hybridMultilevel"/>
    <w:tmpl w:val="72DAAF1E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677C3E0D"/>
    <w:multiLevelType w:val="hybridMultilevel"/>
    <w:tmpl w:val="9012899A"/>
    <w:lvl w:ilvl="0" w:tplc="D332CAA8">
      <w:start w:val="2"/>
      <w:numFmt w:val="bullet"/>
      <w:lvlText w:val="-"/>
      <w:lvlJc w:val="left"/>
      <w:pPr>
        <w:ind w:left="720" w:hanging="360"/>
      </w:pPr>
      <w:rPr>
        <w:rFonts w:ascii="Calibri" w:eastAsia="Calibri" w:hAnsi="Calibri" w:cs="Times New Roman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68600838"/>
    <w:multiLevelType w:val="hybridMultilevel"/>
    <w:tmpl w:val="220A60D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6C984A12"/>
    <w:multiLevelType w:val="hybridMultilevel"/>
    <w:tmpl w:val="8FE23B8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78B751B2"/>
    <w:multiLevelType w:val="hybridMultilevel"/>
    <w:tmpl w:val="B7AA642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7B7D4930"/>
    <w:multiLevelType w:val="multilevel"/>
    <w:tmpl w:val="0FDE0A84"/>
    <w:styleLink w:val="Style2"/>
    <w:lvl w:ilvl="0">
      <w:start w:val="1"/>
      <w:numFmt w:val="decimal"/>
      <w:lvlText w:val="%1)"/>
      <w:lvlJc w:val="left"/>
      <w:pPr>
        <w:ind w:left="1080" w:hanging="36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440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80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216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252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8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2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60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60" w:hanging="360"/>
      </w:pPr>
      <w:rPr>
        <w:rFonts w:hint="default"/>
      </w:rPr>
    </w:lvl>
  </w:abstractNum>
  <w:num w:numId="1" w16cid:durableId="628704018">
    <w:abstractNumId w:val="15"/>
  </w:num>
  <w:num w:numId="2" w16cid:durableId="133451895">
    <w:abstractNumId w:val="11"/>
  </w:num>
  <w:num w:numId="3" w16cid:durableId="994837450">
    <w:abstractNumId w:val="11"/>
  </w:num>
  <w:num w:numId="4" w16cid:durableId="330451359">
    <w:abstractNumId w:val="11"/>
  </w:num>
  <w:num w:numId="5" w16cid:durableId="1465729361">
    <w:abstractNumId w:val="11"/>
  </w:num>
  <w:num w:numId="6" w16cid:durableId="1191064954">
    <w:abstractNumId w:val="11"/>
  </w:num>
  <w:num w:numId="7" w16cid:durableId="2071465014">
    <w:abstractNumId w:val="11"/>
  </w:num>
  <w:num w:numId="8" w16cid:durableId="1341080447">
    <w:abstractNumId w:val="11"/>
  </w:num>
  <w:num w:numId="9" w16cid:durableId="1859538503">
    <w:abstractNumId w:val="11"/>
  </w:num>
  <w:num w:numId="10" w16cid:durableId="654643842">
    <w:abstractNumId w:val="16"/>
  </w:num>
  <w:num w:numId="11" w16cid:durableId="1434789097">
    <w:abstractNumId w:val="22"/>
  </w:num>
  <w:num w:numId="12" w16cid:durableId="2088263785">
    <w:abstractNumId w:val="14"/>
  </w:num>
  <w:num w:numId="13" w16cid:durableId="1444108483">
    <w:abstractNumId w:val="11"/>
  </w:num>
  <w:num w:numId="14" w16cid:durableId="1897743775">
    <w:abstractNumId w:val="11"/>
  </w:num>
  <w:num w:numId="15" w16cid:durableId="1099719558">
    <w:abstractNumId w:val="12"/>
  </w:num>
  <w:num w:numId="16" w16cid:durableId="2117557832">
    <w:abstractNumId w:val="18"/>
  </w:num>
  <w:num w:numId="17" w16cid:durableId="338701978">
    <w:abstractNumId w:val="1"/>
  </w:num>
  <w:num w:numId="18" w16cid:durableId="690380438">
    <w:abstractNumId w:val="9"/>
  </w:num>
  <w:num w:numId="19" w16cid:durableId="436829882">
    <w:abstractNumId w:val="8"/>
  </w:num>
  <w:num w:numId="20" w16cid:durableId="1308707629">
    <w:abstractNumId w:val="19"/>
  </w:num>
  <w:num w:numId="21" w16cid:durableId="874461413">
    <w:abstractNumId w:val="6"/>
  </w:num>
  <w:num w:numId="22" w16cid:durableId="1641572873">
    <w:abstractNumId w:val="13"/>
  </w:num>
  <w:num w:numId="23" w16cid:durableId="758411885">
    <w:abstractNumId w:val="4"/>
  </w:num>
  <w:num w:numId="24" w16cid:durableId="563874944">
    <w:abstractNumId w:val="10"/>
  </w:num>
  <w:num w:numId="25" w16cid:durableId="1617104386">
    <w:abstractNumId w:val="3"/>
  </w:num>
  <w:num w:numId="26" w16cid:durableId="1023097499">
    <w:abstractNumId w:val="3"/>
    <w:lvlOverride w:ilvl="0">
      <w:lvl w:ilvl="0" w:tplc="04090019">
        <w:start w:val="1"/>
        <w:numFmt w:val="lowerLetter"/>
        <w:lvlText w:val="%1."/>
        <w:lvlJc w:val="left"/>
        <w:pPr>
          <w:ind w:left="720" w:hanging="360"/>
        </w:pPr>
        <w:rPr>
          <w:rFonts w:hint="default"/>
        </w:rPr>
      </w:lvl>
    </w:lvlOverride>
    <w:lvlOverride w:ilvl="1">
      <w:lvl w:ilvl="1" w:tplc="04090019" w:tentative="1">
        <w:start w:val="1"/>
        <w:numFmt w:val="lowerLetter"/>
        <w:lvlText w:val="%2."/>
        <w:lvlJc w:val="left"/>
        <w:pPr>
          <w:ind w:left="1440" w:hanging="360"/>
        </w:pPr>
      </w:lvl>
    </w:lvlOverride>
    <w:lvlOverride w:ilvl="2">
      <w:lvl w:ilvl="2" w:tplc="0409001B" w:tentative="1">
        <w:start w:val="1"/>
        <w:numFmt w:val="lowerRoman"/>
        <w:lvlText w:val="%3."/>
        <w:lvlJc w:val="right"/>
        <w:pPr>
          <w:ind w:left="2160" w:hanging="180"/>
        </w:pPr>
      </w:lvl>
    </w:lvlOverride>
    <w:lvlOverride w:ilvl="3">
      <w:lvl w:ilvl="3" w:tplc="0409000F" w:tentative="1">
        <w:start w:val="1"/>
        <w:numFmt w:val="decimal"/>
        <w:lvlText w:val="%4."/>
        <w:lvlJc w:val="left"/>
        <w:pPr>
          <w:ind w:left="2880" w:hanging="360"/>
        </w:pPr>
      </w:lvl>
    </w:lvlOverride>
    <w:lvlOverride w:ilvl="4">
      <w:lvl w:ilvl="4" w:tplc="04090019" w:tentative="1">
        <w:start w:val="1"/>
        <w:numFmt w:val="lowerLetter"/>
        <w:lvlText w:val="%5."/>
        <w:lvlJc w:val="left"/>
        <w:pPr>
          <w:ind w:left="3600" w:hanging="360"/>
        </w:pPr>
      </w:lvl>
    </w:lvlOverride>
    <w:lvlOverride w:ilvl="5">
      <w:lvl w:ilvl="5" w:tplc="0409001B" w:tentative="1">
        <w:start w:val="1"/>
        <w:numFmt w:val="lowerRoman"/>
        <w:lvlText w:val="%6."/>
        <w:lvlJc w:val="right"/>
        <w:pPr>
          <w:ind w:left="4320" w:hanging="180"/>
        </w:pPr>
      </w:lvl>
    </w:lvlOverride>
    <w:lvlOverride w:ilvl="6">
      <w:lvl w:ilvl="6" w:tplc="0409000F" w:tentative="1">
        <w:start w:val="1"/>
        <w:numFmt w:val="decimal"/>
        <w:lvlText w:val="%7."/>
        <w:lvlJc w:val="left"/>
        <w:pPr>
          <w:ind w:left="5040" w:hanging="360"/>
        </w:pPr>
      </w:lvl>
    </w:lvlOverride>
    <w:lvlOverride w:ilvl="7">
      <w:lvl w:ilvl="7" w:tplc="04090019" w:tentative="1">
        <w:start w:val="1"/>
        <w:numFmt w:val="lowerLetter"/>
        <w:lvlText w:val="%8."/>
        <w:lvlJc w:val="left"/>
        <w:pPr>
          <w:ind w:left="5760" w:hanging="360"/>
        </w:pPr>
      </w:lvl>
    </w:lvlOverride>
    <w:lvlOverride w:ilvl="8">
      <w:lvl w:ilvl="8" w:tplc="0409001B" w:tentative="1">
        <w:start w:val="1"/>
        <w:numFmt w:val="lowerRoman"/>
        <w:lvlText w:val="%9."/>
        <w:lvlJc w:val="right"/>
        <w:pPr>
          <w:ind w:left="6480" w:hanging="180"/>
        </w:pPr>
      </w:lvl>
    </w:lvlOverride>
  </w:num>
  <w:num w:numId="27" w16cid:durableId="492258484">
    <w:abstractNumId w:val="5"/>
  </w:num>
  <w:num w:numId="28" w16cid:durableId="255292241">
    <w:abstractNumId w:val="0"/>
  </w:num>
  <w:num w:numId="29" w16cid:durableId="1902405199">
    <w:abstractNumId w:val="7"/>
  </w:num>
  <w:num w:numId="30" w16cid:durableId="1895267412">
    <w:abstractNumId w:val="20"/>
  </w:num>
  <w:num w:numId="31" w16cid:durableId="1093016926">
    <w:abstractNumId w:val="17"/>
  </w:num>
  <w:num w:numId="32" w16cid:durableId="1808355286">
    <w:abstractNumId w:val="2"/>
  </w:num>
  <w:num w:numId="33" w16cid:durableId="415133415">
    <w:abstractNumId w:val="2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activeWritingStyle w:appName="MSWord" w:lang="fr-FR" w:vendorID="64" w:dllVersion="0" w:nlCheck="1" w:checkStyle="0"/>
  <w:activeWritingStyle w:appName="MSWord" w:lang="en-US" w:vendorID="64" w:dllVersion="0" w:nlCheck="1" w:checkStyle="0"/>
  <w:activeWritingStyle w:appName="MSWord" w:lang="en-GB" w:vendorID="64" w:dllVersion="0" w:nlCheck="1" w:checkStyle="0"/>
  <w:stylePaneFormatFilter w:val="3001" w:allStyles="1" w:customStyles="0" w:latentStyles="0" w:stylesInUse="0" w:headingStyles="0" w:numberingStyles="0" w:tableStyles="0" w:directFormattingOnRuns="0" w:directFormattingOnParagraphs="0" w:directFormattingOnNumbering="0" w:directFormattingOnTables="0" w:clearFormatting="1" w:top3HeadingStyles="1" w:visibleStyles="0" w:alternateStyleNames="0"/>
  <w:defaultTabStop w:val="720"/>
  <w:hyphenationZone w:val="425"/>
  <w:evenAndOddHeaders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>
      <o:colormru v:ext="edit" colors="gray"/>
    </o:shapedefaults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F4A8A"/>
    <w:rsid w:val="0000197E"/>
    <w:rsid w:val="000058E2"/>
    <w:rsid w:val="00007B32"/>
    <w:rsid w:val="00010E3C"/>
    <w:rsid w:val="00012DA4"/>
    <w:rsid w:val="00013E0F"/>
    <w:rsid w:val="0001474C"/>
    <w:rsid w:val="00015373"/>
    <w:rsid w:val="00015A00"/>
    <w:rsid w:val="00021BD4"/>
    <w:rsid w:val="0002276D"/>
    <w:rsid w:val="00023498"/>
    <w:rsid w:val="00024904"/>
    <w:rsid w:val="00027F6D"/>
    <w:rsid w:val="00030436"/>
    <w:rsid w:val="00032CD3"/>
    <w:rsid w:val="000337E0"/>
    <w:rsid w:val="0003484B"/>
    <w:rsid w:val="0003664E"/>
    <w:rsid w:val="00036651"/>
    <w:rsid w:val="000366B8"/>
    <w:rsid w:val="000375EA"/>
    <w:rsid w:val="00041C96"/>
    <w:rsid w:val="00041D80"/>
    <w:rsid w:val="0004339E"/>
    <w:rsid w:val="0004487B"/>
    <w:rsid w:val="00046C0B"/>
    <w:rsid w:val="00047EBA"/>
    <w:rsid w:val="00050F6C"/>
    <w:rsid w:val="0005123B"/>
    <w:rsid w:val="00051281"/>
    <w:rsid w:val="00051911"/>
    <w:rsid w:val="000532E2"/>
    <w:rsid w:val="00053AEF"/>
    <w:rsid w:val="0005450E"/>
    <w:rsid w:val="0005463C"/>
    <w:rsid w:val="00055C91"/>
    <w:rsid w:val="00056ECA"/>
    <w:rsid w:val="00060A66"/>
    <w:rsid w:val="00060C01"/>
    <w:rsid w:val="000617F3"/>
    <w:rsid w:val="00061A17"/>
    <w:rsid w:val="00063825"/>
    <w:rsid w:val="000655AF"/>
    <w:rsid w:val="000711AE"/>
    <w:rsid w:val="00082526"/>
    <w:rsid w:val="0008269A"/>
    <w:rsid w:val="000846C8"/>
    <w:rsid w:val="00085F92"/>
    <w:rsid w:val="00086125"/>
    <w:rsid w:val="0008667B"/>
    <w:rsid w:val="00087839"/>
    <w:rsid w:val="000908F6"/>
    <w:rsid w:val="00092A30"/>
    <w:rsid w:val="00095AA9"/>
    <w:rsid w:val="0009682C"/>
    <w:rsid w:val="000A1F64"/>
    <w:rsid w:val="000A49C5"/>
    <w:rsid w:val="000A4C69"/>
    <w:rsid w:val="000A7BAC"/>
    <w:rsid w:val="000B016B"/>
    <w:rsid w:val="000B02D4"/>
    <w:rsid w:val="000B10B0"/>
    <w:rsid w:val="000B2D80"/>
    <w:rsid w:val="000B6F4C"/>
    <w:rsid w:val="000B75DB"/>
    <w:rsid w:val="000B78EF"/>
    <w:rsid w:val="000B7D6B"/>
    <w:rsid w:val="000C38CD"/>
    <w:rsid w:val="000C4C78"/>
    <w:rsid w:val="000C4EAF"/>
    <w:rsid w:val="000C6AFE"/>
    <w:rsid w:val="000D0159"/>
    <w:rsid w:val="000D36A9"/>
    <w:rsid w:val="000D59F9"/>
    <w:rsid w:val="000D7EE7"/>
    <w:rsid w:val="000E2190"/>
    <w:rsid w:val="000E23EA"/>
    <w:rsid w:val="000E3CE5"/>
    <w:rsid w:val="000E4D0C"/>
    <w:rsid w:val="000E4D50"/>
    <w:rsid w:val="000E79BA"/>
    <w:rsid w:val="000F0D23"/>
    <w:rsid w:val="000F12D9"/>
    <w:rsid w:val="000F2E8E"/>
    <w:rsid w:val="000F3B72"/>
    <w:rsid w:val="000F49CA"/>
    <w:rsid w:val="000F5986"/>
    <w:rsid w:val="00101376"/>
    <w:rsid w:val="00101642"/>
    <w:rsid w:val="00102770"/>
    <w:rsid w:val="00103B74"/>
    <w:rsid w:val="00106850"/>
    <w:rsid w:val="001106D3"/>
    <w:rsid w:val="00110707"/>
    <w:rsid w:val="00111751"/>
    <w:rsid w:val="00115678"/>
    <w:rsid w:val="00116341"/>
    <w:rsid w:val="0012045F"/>
    <w:rsid w:val="00120B4C"/>
    <w:rsid w:val="00124A73"/>
    <w:rsid w:val="00126C06"/>
    <w:rsid w:val="00127E4E"/>
    <w:rsid w:val="00131614"/>
    <w:rsid w:val="00132930"/>
    <w:rsid w:val="001332F1"/>
    <w:rsid w:val="00134CF7"/>
    <w:rsid w:val="00135662"/>
    <w:rsid w:val="0013606D"/>
    <w:rsid w:val="0014540F"/>
    <w:rsid w:val="00147BBC"/>
    <w:rsid w:val="00150566"/>
    <w:rsid w:val="00150BAC"/>
    <w:rsid w:val="0015170A"/>
    <w:rsid w:val="001530B3"/>
    <w:rsid w:val="0015407C"/>
    <w:rsid w:val="00154218"/>
    <w:rsid w:val="0015473C"/>
    <w:rsid w:val="00155D7E"/>
    <w:rsid w:val="0015662A"/>
    <w:rsid w:val="0015771E"/>
    <w:rsid w:val="0016223A"/>
    <w:rsid w:val="00162347"/>
    <w:rsid w:val="00163D76"/>
    <w:rsid w:val="00165BD2"/>
    <w:rsid w:val="001734C8"/>
    <w:rsid w:val="00173B15"/>
    <w:rsid w:val="00174ADD"/>
    <w:rsid w:val="00174CD3"/>
    <w:rsid w:val="00174DD8"/>
    <w:rsid w:val="001763ED"/>
    <w:rsid w:val="001851F6"/>
    <w:rsid w:val="00185CAF"/>
    <w:rsid w:val="00186A01"/>
    <w:rsid w:val="00186E6C"/>
    <w:rsid w:val="00187311"/>
    <w:rsid w:val="00187547"/>
    <w:rsid w:val="001920D3"/>
    <w:rsid w:val="00193661"/>
    <w:rsid w:val="00194F0E"/>
    <w:rsid w:val="001960D7"/>
    <w:rsid w:val="001A21A9"/>
    <w:rsid w:val="001A40EB"/>
    <w:rsid w:val="001A49A1"/>
    <w:rsid w:val="001B05E5"/>
    <w:rsid w:val="001B2F68"/>
    <w:rsid w:val="001B33C9"/>
    <w:rsid w:val="001B3BE4"/>
    <w:rsid w:val="001B5232"/>
    <w:rsid w:val="001B550C"/>
    <w:rsid w:val="001B566B"/>
    <w:rsid w:val="001B6310"/>
    <w:rsid w:val="001B655B"/>
    <w:rsid w:val="001B77CF"/>
    <w:rsid w:val="001C26D0"/>
    <w:rsid w:val="001C2EEB"/>
    <w:rsid w:val="001C447D"/>
    <w:rsid w:val="001C4830"/>
    <w:rsid w:val="001C6CF3"/>
    <w:rsid w:val="001C736E"/>
    <w:rsid w:val="001D076B"/>
    <w:rsid w:val="001D1E8F"/>
    <w:rsid w:val="001D20BA"/>
    <w:rsid w:val="001D3BBB"/>
    <w:rsid w:val="001E2C7B"/>
    <w:rsid w:val="001E3481"/>
    <w:rsid w:val="001E361A"/>
    <w:rsid w:val="001E3D75"/>
    <w:rsid w:val="001E3E39"/>
    <w:rsid w:val="001E3FD4"/>
    <w:rsid w:val="001E6354"/>
    <w:rsid w:val="001E7E58"/>
    <w:rsid w:val="001E7F9B"/>
    <w:rsid w:val="001F0CBD"/>
    <w:rsid w:val="001F4160"/>
    <w:rsid w:val="001F44A9"/>
    <w:rsid w:val="001F4AA4"/>
    <w:rsid w:val="00200CD8"/>
    <w:rsid w:val="00200F58"/>
    <w:rsid w:val="002029F8"/>
    <w:rsid w:val="002030B3"/>
    <w:rsid w:val="002046AA"/>
    <w:rsid w:val="00204F01"/>
    <w:rsid w:val="00205B7F"/>
    <w:rsid w:val="0020788D"/>
    <w:rsid w:val="00210526"/>
    <w:rsid w:val="00213FB4"/>
    <w:rsid w:val="002146D7"/>
    <w:rsid w:val="00216590"/>
    <w:rsid w:val="00216FBF"/>
    <w:rsid w:val="002202A8"/>
    <w:rsid w:val="0022039E"/>
    <w:rsid w:val="002253DD"/>
    <w:rsid w:val="00225868"/>
    <w:rsid w:val="002276CA"/>
    <w:rsid w:val="00231666"/>
    <w:rsid w:val="002321AD"/>
    <w:rsid w:val="00232892"/>
    <w:rsid w:val="00232AD9"/>
    <w:rsid w:val="002331D9"/>
    <w:rsid w:val="00233A8E"/>
    <w:rsid w:val="002355B2"/>
    <w:rsid w:val="00235997"/>
    <w:rsid w:val="00237C35"/>
    <w:rsid w:val="00237E6D"/>
    <w:rsid w:val="00237F5F"/>
    <w:rsid w:val="0024222B"/>
    <w:rsid w:val="00243928"/>
    <w:rsid w:val="00244E9A"/>
    <w:rsid w:val="00245088"/>
    <w:rsid w:val="002451DB"/>
    <w:rsid w:val="00245676"/>
    <w:rsid w:val="00252320"/>
    <w:rsid w:val="0025729E"/>
    <w:rsid w:val="0026071A"/>
    <w:rsid w:val="00260F7E"/>
    <w:rsid w:val="00265D49"/>
    <w:rsid w:val="00266F43"/>
    <w:rsid w:val="002672E1"/>
    <w:rsid w:val="00267F69"/>
    <w:rsid w:val="002703EE"/>
    <w:rsid w:val="0027042C"/>
    <w:rsid w:val="00271D26"/>
    <w:rsid w:val="002723A3"/>
    <w:rsid w:val="00274E7B"/>
    <w:rsid w:val="002752ED"/>
    <w:rsid w:val="00276497"/>
    <w:rsid w:val="002764D4"/>
    <w:rsid w:val="002801C4"/>
    <w:rsid w:val="0028030E"/>
    <w:rsid w:val="00281887"/>
    <w:rsid w:val="00281E17"/>
    <w:rsid w:val="0028240A"/>
    <w:rsid w:val="00284780"/>
    <w:rsid w:val="00284CF3"/>
    <w:rsid w:val="002857E0"/>
    <w:rsid w:val="00285813"/>
    <w:rsid w:val="00287C4D"/>
    <w:rsid w:val="002908A2"/>
    <w:rsid w:val="00290BA6"/>
    <w:rsid w:val="00290CE1"/>
    <w:rsid w:val="0029145F"/>
    <w:rsid w:val="00291792"/>
    <w:rsid w:val="00296D09"/>
    <w:rsid w:val="002A0C52"/>
    <w:rsid w:val="002A0F7A"/>
    <w:rsid w:val="002A3645"/>
    <w:rsid w:val="002A3705"/>
    <w:rsid w:val="002A521B"/>
    <w:rsid w:val="002A6E1A"/>
    <w:rsid w:val="002B4573"/>
    <w:rsid w:val="002B4891"/>
    <w:rsid w:val="002B792C"/>
    <w:rsid w:val="002B7E8C"/>
    <w:rsid w:val="002C20D7"/>
    <w:rsid w:val="002C39DC"/>
    <w:rsid w:val="002C4482"/>
    <w:rsid w:val="002C4680"/>
    <w:rsid w:val="002C4BE4"/>
    <w:rsid w:val="002C5110"/>
    <w:rsid w:val="002C626F"/>
    <w:rsid w:val="002C628D"/>
    <w:rsid w:val="002C664D"/>
    <w:rsid w:val="002C6C33"/>
    <w:rsid w:val="002C7182"/>
    <w:rsid w:val="002C771E"/>
    <w:rsid w:val="002D1300"/>
    <w:rsid w:val="002D2DAD"/>
    <w:rsid w:val="002D3067"/>
    <w:rsid w:val="002D507E"/>
    <w:rsid w:val="002D6F0C"/>
    <w:rsid w:val="002D7124"/>
    <w:rsid w:val="002D7BE5"/>
    <w:rsid w:val="002E123B"/>
    <w:rsid w:val="002E123F"/>
    <w:rsid w:val="002E269E"/>
    <w:rsid w:val="002E27BF"/>
    <w:rsid w:val="002E27C0"/>
    <w:rsid w:val="002E6D39"/>
    <w:rsid w:val="002E7458"/>
    <w:rsid w:val="002E7CAD"/>
    <w:rsid w:val="002F0AD4"/>
    <w:rsid w:val="002F30C8"/>
    <w:rsid w:val="002F3568"/>
    <w:rsid w:val="002F466B"/>
    <w:rsid w:val="002F49DA"/>
    <w:rsid w:val="002F7EF4"/>
    <w:rsid w:val="00302382"/>
    <w:rsid w:val="003024D1"/>
    <w:rsid w:val="00305830"/>
    <w:rsid w:val="00305D91"/>
    <w:rsid w:val="00310A69"/>
    <w:rsid w:val="003110A1"/>
    <w:rsid w:val="00311245"/>
    <w:rsid w:val="00311C8B"/>
    <w:rsid w:val="0031266F"/>
    <w:rsid w:val="00314600"/>
    <w:rsid w:val="00314BE9"/>
    <w:rsid w:val="00314F98"/>
    <w:rsid w:val="003237FF"/>
    <w:rsid w:val="00323AF6"/>
    <w:rsid w:val="00323EAE"/>
    <w:rsid w:val="003245ED"/>
    <w:rsid w:val="0032780D"/>
    <w:rsid w:val="00335987"/>
    <w:rsid w:val="00340886"/>
    <w:rsid w:val="00340A01"/>
    <w:rsid w:val="003425F1"/>
    <w:rsid w:val="00342B8A"/>
    <w:rsid w:val="003437C8"/>
    <w:rsid w:val="0034574E"/>
    <w:rsid w:val="003546D4"/>
    <w:rsid w:val="003555BB"/>
    <w:rsid w:val="0036025B"/>
    <w:rsid w:val="0036332D"/>
    <w:rsid w:val="00365889"/>
    <w:rsid w:val="003663B3"/>
    <w:rsid w:val="003663FF"/>
    <w:rsid w:val="0037028F"/>
    <w:rsid w:val="00371936"/>
    <w:rsid w:val="00373CF5"/>
    <w:rsid w:val="003740C8"/>
    <w:rsid w:val="00374B4F"/>
    <w:rsid w:val="003753C4"/>
    <w:rsid w:val="00375D1F"/>
    <w:rsid w:val="00376955"/>
    <w:rsid w:val="0037695A"/>
    <w:rsid w:val="00383CB7"/>
    <w:rsid w:val="00385CB1"/>
    <w:rsid w:val="00386647"/>
    <w:rsid w:val="003901C4"/>
    <w:rsid w:val="00391F51"/>
    <w:rsid w:val="003939D7"/>
    <w:rsid w:val="00393A1B"/>
    <w:rsid w:val="00394793"/>
    <w:rsid w:val="003A183B"/>
    <w:rsid w:val="003A39FE"/>
    <w:rsid w:val="003A6F34"/>
    <w:rsid w:val="003B043B"/>
    <w:rsid w:val="003B1FB1"/>
    <w:rsid w:val="003B2300"/>
    <w:rsid w:val="003B2CEB"/>
    <w:rsid w:val="003B36AC"/>
    <w:rsid w:val="003B4759"/>
    <w:rsid w:val="003B57EB"/>
    <w:rsid w:val="003B5E75"/>
    <w:rsid w:val="003B7AEF"/>
    <w:rsid w:val="003B7D7B"/>
    <w:rsid w:val="003C045C"/>
    <w:rsid w:val="003C0CC5"/>
    <w:rsid w:val="003C1317"/>
    <w:rsid w:val="003C2909"/>
    <w:rsid w:val="003C4A8A"/>
    <w:rsid w:val="003C75F2"/>
    <w:rsid w:val="003C77BB"/>
    <w:rsid w:val="003C7BD2"/>
    <w:rsid w:val="003D0C0B"/>
    <w:rsid w:val="003D3276"/>
    <w:rsid w:val="003D5C9C"/>
    <w:rsid w:val="003D7EF9"/>
    <w:rsid w:val="003E073F"/>
    <w:rsid w:val="003E0ED5"/>
    <w:rsid w:val="003E391D"/>
    <w:rsid w:val="003E41BA"/>
    <w:rsid w:val="003E4728"/>
    <w:rsid w:val="003E5240"/>
    <w:rsid w:val="003E5778"/>
    <w:rsid w:val="003E5BB4"/>
    <w:rsid w:val="003E5C62"/>
    <w:rsid w:val="003F13DB"/>
    <w:rsid w:val="003F1651"/>
    <w:rsid w:val="003F191C"/>
    <w:rsid w:val="003F25E8"/>
    <w:rsid w:val="003F2C4A"/>
    <w:rsid w:val="003F370F"/>
    <w:rsid w:val="003F417F"/>
    <w:rsid w:val="003F4361"/>
    <w:rsid w:val="003F4B65"/>
    <w:rsid w:val="00403B1D"/>
    <w:rsid w:val="00405856"/>
    <w:rsid w:val="004063D4"/>
    <w:rsid w:val="00406AA4"/>
    <w:rsid w:val="0041020D"/>
    <w:rsid w:val="00410549"/>
    <w:rsid w:val="00411567"/>
    <w:rsid w:val="0041270C"/>
    <w:rsid w:val="00412D54"/>
    <w:rsid w:val="00413AEB"/>
    <w:rsid w:val="00414417"/>
    <w:rsid w:val="004150E7"/>
    <w:rsid w:val="00415670"/>
    <w:rsid w:val="0042020E"/>
    <w:rsid w:val="004213B9"/>
    <w:rsid w:val="004242AE"/>
    <w:rsid w:val="004250F4"/>
    <w:rsid w:val="004256CD"/>
    <w:rsid w:val="00426493"/>
    <w:rsid w:val="004268A8"/>
    <w:rsid w:val="00427C26"/>
    <w:rsid w:val="004309FD"/>
    <w:rsid w:val="00431989"/>
    <w:rsid w:val="0043255D"/>
    <w:rsid w:val="00432775"/>
    <w:rsid w:val="00433BBD"/>
    <w:rsid w:val="00440C8B"/>
    <w:rsid w:val="00440DC3"/>
    <w:rsid w:val="0044238B"/>
    <w:rsid w:val="0044383E"/>
    <w:rsid w:val="0044548C"/>
    <w:rsid w:val="00445ADC"/>
    <w:rsid w:val="00446167"/>
    <w:rsid w:val="00447BAE"/>
    <w:rsid w:val="00447DBC"/>
    <w:rsid w:val="0045017C"/>
    <w:rsid w:val="00450350"/>
    <w:rsid w:val="00450685"/>
    <w:rsid w:val="00451B93"/>
    <w:rsid w:val="00451CE7"/>
    <w:rsid w:val="004542E6"/>
    <w:rsid w:val="00456179"/>
    <w:rsid w:val="0045747B"/>
    <w:rsid w:val="00457A36"/>
    <w:rsid w:val="00460153"/>
    <w:rsid w:val="0046146B"/>
    <w:rsid w:val="00461C6A"/>
    <w:rsid w:val="0046515A"/>
    <w:rsid w:val="004660EE"/>
    <w:rsid w:val="00470823"/>
    <w:rsid w:val="00471F22"/>
    <w:rsid w:val="00472449"/>
    <w:rsid w:val="00472951"/>
    <w:rsid w:val="00473541"/>
    <w:rsid w:val="00474D8E"/>
    <w:rsid w:val="00476D7D"/>
    <w:rsid w:val="00481223"/>
    <w:rsid w:val="00481771"/>
    <w:rsid w:val="00482F08"/>
    <w:rsid w:val="0048395D"/>
    <w:rsid w:val="0048410B"/>
    <w:rsid w:val="00484601"/>
    <w:rsid w:val="00484EC3"/>
    <w:rsid w:val="0049272E"/>
    <w:rsid w:val="00495CC1"/>
    <w:rsid w:val="004965AD"/>
    <w:rsid w:val="00496A1C"/>
    <w:rsid w:val="00496CEF"/>
    <w:rsid w:val="004A0B1C"/>
    <w:rsid w:val="004A0BCD"/>
    <w:rsid w:val="004A20C9"/>
    <w:rsid w:val="004A22A0"/>
    <w:rsid w:val="004A2928"/>
    <w:rsid w:val="004A2A59"/>
    <w:rsid w:val="004A40EB"/>
    <w:rsid w:val="004A485E"/>
    <w:rsid w:val="004A4C44"/>
    <w:rsid w:val="004A5008"/>
    <w:rsid w:val="004A6E98"/>
    <w:rsid w:val="004A7C4F"/>
    <w:rsid w:val="004B0449"/>
    <w:rsid w:val="004B6194"/>
    <w:rsid w:val="004B61EC"/>
    <w:rsid w:val="004B6DBA"/>
    <w:rsid w:val="004B7641"/>
    <w:rsid w:val="004C230B"/>
    <w:rsid w:val="004C2CF1"/>
    <w:rsid w:val="004C2FFD"/>
    <w:rsid w:val="004C41EA"/>
    <w:rsid w:val="004C4500"/>
    <w:rsid w:val="004C4ACC"/>
    <w:rsid w:val="004C7C10"/>
    <w:rsid w:val="004D0095"/>
    <w:rsid w:val="004D0555"/>
    <w:rsid w:val="004D0B79"/>
    <w:rsid w:val="004D1814"/>
    <w:rsid w:val="004D251E"/>
    <w:rsid w:val="004D3665"/>
    <w:rsid w:val="004D4253"/>
    <w:rsid w:val="004D4989"/>
    <w:rsid w:val="004D5810"/>
    <w:rsid w:val="004D7948"/>
    <w:rsid w:val="004E0A8A"/>
    <w:rsid w:val="004E19AC"/>
    <w:rsid w:val="004E2E04"/>
    <w:rsid w:val="004E36AE"/>
    <w:rsid w:val="004E47EE"/>
    <w:rsid w:val="004E4AF8"/>
    <w:rsid w:val="004E4FF0"/>
    <w:rsid w:val="004E53A4"/>
    <w:rsid w:val="004E621D"/>
    <w:rsid w:val="004F0A81"/>
    <w:rsid w:val="004F10C0"/>
    <w:rsid w:val="004F303D"/>
    <w:rsid w:val="004F377E"/>
    <w:rsid w:val="004F4148"/>
    <w:rsid w:val="004F58C3"/>
    <w:rsid w:val="004F5CE3"/>
    <w:rsid w:val="004F7196"/>
    <w:rsid w:val="004F75E0"/>
    <w:rsid w:val="004F7EB2"/>
    <w:rsid w:val="005002CB"/>
    <w:rsid w:val="005011A5"/>
    <w:rsid w:val="00501F21"/>
    <w:rsid w:val="00502C92"/>
    <w:rsid w:val="00505E90"/>
    <w:rsid w:val="00506F27"/>
    <w:rsid w:val="0051191C"/>
    <w:rsid w:val="005126C8"/>
    <w:rsid w:val="00514C46"/>
    <w:rsid w:val="00514E6A"/>
    <w:rsid w:val="00515BDB"/>
    <w:rsid w:val="00516322"/>
    <w:rsid w:val="00520D7F"/>
    <w:rsid w:val="00524881"/>
    <w:rsid w:val="0052536B"/>
    <w:rsid w:val="00525395"/>
    <w:rsid w:val="0052652F"/>
    <w:rsid w:val="00530D8D"/>
    <w:rsid w:val="00530E52"/>
    <w:rsid w:val="00531238"/>
    <w:rsid w:val="0053360F"/>
    <w:rsid w:val="00536803"/>
    <w:rsid w:val="00541A4B"/>
    <w:rsid w:val="005426D4"/>
    <w:rsid w:val="00542CAA"/>
    <w:rsid w:val="00543E50"/>
    <w:rsid w:val="00545DA2"/>
    <w:rsid w:val="00551112"/>
    <w:rsid w:val="005515EF"/>
    <w:rsid w:val="00551AEC"/>
    <w:rsid w:val="00551BF4"/>
    <w:rsid w:val="00552EB3"/>
    <w:rsid w:val="0055543D"/>
    <w:rsid w:val="00555EC6"/>
    <w:rsid w:val="005607F2"/>
    <w:rsid w:val="005610D4"/>
    <w:rsid w:val="00561795"/>
    <w:rsid w:val="005629AE"/>
    <w:rsid w:val="005631A7"/>
    <w:rsid w:val="005632BC"/>
    <w:rsid w:val="00563A3F"/>
    <w:rsid w:val="00563B15"/>
    <w:rsid w:val="005644F9"/>
    <w:rsid w:val="00564D25"/>
    <w:rsid w:val="00566530"/>
    <w:rsid w:val="0056732B"/>
    <w:rsid w:val="00570958"/>
    <w:rsid w:val="00571B8C"/>
    <w:rsid w:val="00574324"/>
    <w:rsid w:val="005759F9"/>
    <w:rsid w:val="00575AEB"/>
    <w:rsid w:val="005778E7"/>
    <w:rsid w:val="00577968"/>
    <w:rsid w:val="0058064D"/>
    <w:rsid w:val="005814CF"/>
    <w:rsid w:val="00581BDD"/>
    <w:rsid w:val="005825A1"/>
    <w:rsid w:val="00583119"/>
    <w:rsid w:val="005838BA"/>
    <w:rsid w:val="00583FA6"/>
    <w:rsid w:val="00584B02"/>
    <w:rsid w:val="00584FB5"/>
    <w:rsid w:val="0058624E"/>
    <w:rsid w:val="0058715A"/>
    <w:rsid w:val="00590343"/>
    <w:rsid w:val="00591011"/>
    <w:rsid w:val="005916C2"/>
    <w:rsid w:val="005927E4"/>
    <w:rsid w:val="00592840"/>
    <w:rsid w:val="00592AF9"/>
    <w:rsid w:val="00592B8B"/>
    <w:rsid w:val="005948D7"/>
    <w:rsid w:val="00594F83"/>
    <w:rsid w:val="00595B8D"/>
    <w:rsid w:val="00595DAE"/>
    <w:rsid w:val="00596658"/>
    <w:rsid w:val="005A20C1"/>
    <w:rsid w:val="005A2522"/>
    <w:rsid w:val="005A280A"/>
    <w:rsid w:val="005A2B2C"/>
    <w:rsid w:val="005A3984"/>
    <w:rsid w:val="005A3CE4"/>
    <w:rsid w:val="005A3EC1"/>
    <w:rsid w:val="005A42B9"/>
    <w:rsid w:val="005A4EAF"/>
    <w:rsid w:val="005A5638"/>
    <w:rsid w:val="005A6D8C"/>
    <w:rsid w:val="005B05B3"/>
    <w:rsid w:val="005B0BA7"/>
    <w:rsid w:val="005B0D8A"/>
    <w:rsid w:val="005B324C"/>
    <w:rsid w:val="005B354E"/>
    <w:rsid w:val="005B3625"/>
    <w:rsid w:val="005B4E16"/>
    <w:rsid w:val="005B680F"/>
    <w:rsid w:val="005C0169"/>
    <w:rsid w:val="005C4A44"/>
    <w:rsid w:val="005C5151"/>
    <w:rsid w:val="005C54D0"/>
    <w:rsid w:val="005C554C"/>
    <w:rsid w:val="005C5A5A"/>
    <w:rsid w:val="005D1216"/>
    <w:rsid w:val="005D1E86"/>
    <w:rsid w:val="005D274D"/>
    <w:rsid w:val="005D4AE6"/>
    <w:rsid w:val="005E06E8"/>
    <w:rsid w:val="005E2D26"/>
    <w:rsid w:val="005E3A5E"/>
    <w:rsid w:val="005E5527"/>
    <w:rsid w:val="005E5592"/>
    <w:rsid w:val="005E595F"/>
    <w:rsid w:val="005F2903"/>
    <w:rsid w:val="005F4920"/>
    <w:rsid w:val="005F6D0E"/>
    <w:rsid w:val="005F72CC"/>
    <w:rsid w:val="005F7937"/>
    <w:rsid w:val="005F7EAB"/>
    <w:rsid w:val="00602609"/>
    <w:rsid w:val="006060FD"/>
    <w:rsid w:val="0061179E"/>
    <w:rsid w:val="00611EDD"/>
    <w:rsid w:val="006129FB"/>
    <w:rsid w:val="006143CC"/>
    <w:rsid w:val="0061517B"/>
    <w:rsid w:val="00616713"/>
    <w:rsid w:val="00617023"/>
    <w:rsid w:val="0062007C"/>
    <w:rsid w:val="006212E4"/>
    <w:rsid w:val="0062166D"/>
    <w:rsid w:val="00622056"/>
    <w:rsid w:val="00622AE1"/>
    <w:rsid w:val="00622DD8"/>
    <w:rsid w:val="00623483"/>
    <w:rsid w:val="00623C02"/>
    <w:rsid w:val="006240D4"/>
    <w:rsid w:val="006242C1"/>
    <w:rsid w:val="006242EF"/>
    <w:rsid w:val="0062512D"/>
    <w:rsid w:val="006268A7"/>
    <w:rsid w:val="006274A4"/>
    <w:rsid w:val="00630584"/>
    <w:rsid w:val="00630EA0"/>
    <w:rsid w:val="00631610"/>
    <w:rsid w:val="00632ED0"/>
    <w:rsid w:val="00634108"/>
    <w:rsid w:val="006355EC"/>
    <w:rsid w:val="0063580C"/>
    <w:rsid w:val="00635C6C"/>
    <w:rsid w:val="00641322"/>
    <w:rsid w:val="00644AD8"/>
    <w:rsid w:val="00646690"/>
    <w:rsid w:val="00647E47"/>
    <w:rsid w:val="006506BC"/>
    <w:rsid w:val="00650A2D"/>
    <w:rsid w:val="00653AD1"/>
    <w:rsid w:val="006541B1"/>
    <w:rsid w:val="006554B7"/>
    <w:rsid w:val="00660CE8"/>
    <w:rsid w:val="0066271A"/>
    <w:rsid w:val="006633AF"/>
    <w:rsid w:val="00666C1D"/>
    <w:rsid w:val="00667739"/>
    <w:rsid w:val="006705B7"/>
    <w:rsid w:val="00670625"/>
    <w:rsid w:val="006711E7"/>
    <w:rsid w:val="00671C13"/>
    <w:rsid w:val="00672C09"/>
    <w:rsid w:val="00675B79"/>
    <w:rsid w:val="00680E2F"/>
    <w:rsid w:val="006816D6"/>
    <w:rsid w:val="00681D38"/>
    <w:rsid w:val="006825DB"/>
    <w:rsid w:val="00682677"/>
    <w:rsid w:val="00682BAE"/>
    <w:rsid w:val="00682BC1"/>
    <w:rsid w:val="0068304C"/>
    <w:rsid w:val="00683431"/>
    <w:rsid w:val="0068446F"/>
    <w:rsid w:val="0068501A"/>
    <w:rsid w:val="006850BB"/>
    <w:rsid w:val="00685948"/>
    <w:rsid w:val="00685F74"/>
    <w:rsid w:val="0069074A"/>
    <w:rsid w:val="00690A5F"/>
    <w:rsid w:val="00690BED"/>
    <w:rsid w:val="0069120A"/>
    <w:rsid w:val="006919D9"/>
    <w:rsid w:val="00692CC2"/>
    <w:rsid w:val="00692D63"/>
    <w:rsid w:val="00693976"/>
    <w:rsid w:val="00694294"/>
    <w:rsid w:val="00695FDF"/>
    <w:rsid w:val="006969D3"/>
    <w:rsid w:val="00697FA9"/>
    <w:rsid w:val="006A1D13"/>
    <w:rsid w:val="006A1EA6"/>
    <w:rsid w:val="006A1F09"/>
    <w:rsid w:val="006A346C"/>
    <w:rsid w:val="006A3C4E"/>
    <w:rsid w:val="006A4031"/>
    <w:rsid w:val="006A46CD"/>
    <w:rsid w:val="006A68A9"/>
    <w:rsid w:val="006A6FCB"/>
    <w:rsid w:val="006B15D9"/>
    <w:rsid w:val="006B1691"/>
    <w:rsid w:val="006B1EE0"/>
    <w:rsid w:val="006B2134"/>
    <w:rsid w:val="006B34F9"/>
    <w:rsid w:val="006B4F89"/>
    <w:rsid w:val="006B7F07"/>
    <w:rsid w:val="006C088E"/>
    <w:rsid w:val="006C2990"/>
    <w:rsid w:val="006C35DC"/>
    <w:rsid w:val="006C484D"/>
    <w:rsid w:val="006D380D"/>
    <w:rsid w:val="006D4348"/>
    <w:rsid w:val="006D48B6"/>
    <w:rsid w:val="006E2622"/>
    <w:rsid w:val="006E5603"/>
    <w:rsid w:val="006E66AE"/>
    <w:rsid w:val="006F0059"/>
    <w:rsid w:val="006F0C8F"/>
    <w:rsid w:val="006F1797"/>
    <w:rsid w:val="006F19C5"/>
    <w:rsid w:val="006F26A2"/>
    <w:rsid w:val="006F26B2"/>
    <w:rsid w:val="006F4551"/>
    <w:rsid w:val="006F6B62"/>
    <w:rsid w:val="006F773F"/>
    <w:rsid w:val="00700C76"/>
    <w:rsid w:val="00703397"/>
    <w:rsid w:val="00703B4D"/>
    <w:rsid w:val="00704296"/>
    <w:rsid w:val="0070472D"/>
    <w:rsid w:val="0070507C"/>
    <w:rsid w:val="0070728C"/>
    <w:rsid w:val="00707B61"/>
    <w:rsid w:val="00714398"/>
    <w:rsid w:val="00715AD1"/>
    <w:rsid w:val="0071632E"/>
    <w:rsid w:val="0071675A"/>
    <w:rsid w:val="00716BD1"/>
    <w:rsid w:val="00717405"/>
    <w:rsid w:val="00720C5C"/>
    <w:rsid w:val="00721967"/>
    <w:rsid w:val="007255D3"/>
    <w:rsid w:val="00727305"/>
    <w:rsid w:val="00730D9B"/>
    <w:rsid w:val="00736CF1"/>
    <w:rsid w:val="00736FAD"/>
    <w:rsid w:val="00737CC5"/>
    <w:rsid w:val="00737D28"/>
    <w:rsid w:val="00737FDF"/>
    <w:rsid w:val="0074026D"/>
    <w:rsid w:val="00740EC3"/>
    <w:rsid w:val="007421CE"/>
    <w:rsid w:val="00742CBC"/>
    <w:rsid w:val="00743328"/>
    <w:rsid w:val="007445B3"/>
    <w:rsid w:val="00745272"/>
    <w:rsid w:val="00745F60"/>
    <w:rsid w:val="00746BF9"/>
    <w:rsid w:val="0074759A"/>
    <w:rsid w:val="00750E98"/>
    <w:rsid w:val="00750FBA"/>
    <w:rsid w:val="00751825"/>
    <w:rsid w:val="00751A8E"/>
    <w:rsid w:val="007529BE"/>
    <w:rsid w:val="00752E1D"/>
    <w:rsid w:val="00752E66"/>
    <w:rsid w:val="00753FCA"/>
    <w:rsid w:val="00754650"/>
    <w:rsid w:val="00755115"/>
    <w:rsid w:val="00755EE7"/>
    <w:rsid w:val="007575E0"/>
    <w:rsid w:val="00757877"/>
    <w:rsid w:val="00761122"/>
    <w:rsid w:val="00761874"/>
    <w:rsid w:val="00762307"/>
    <w:rsid w:val="00763639"/>
    <w:rsid w:val="00765B7F"/>
    <w:rsid w:val="00770238"/>
    <w:rsid w:val="00773EED"/>
    <w:rsid w:val="00774BE1"/>
    <w:rsid w:val="00776E50"/>
    <w:rsid w:val="0078084A"/>
    <w:rsid w:val="00780A56"/>
    <w:rsid w:val="00780A9E"/>
    <w:rsid w:val="00782B2A"/>
    <w:rsid w:val="00785F66"/>
    <w:rsid w:val="00786963"/>
    <w:rsid w:val="007918F6"/>
    <w:rsid w:val="00793102"/>
    <w:rsid w:val="007937F2"/>
    <w:rsid w:val="00794D10"/>
    <w:rsid w:val="00796582"/>
    <w:rsid w:val="007A3877"/>
    <w:rsid w:val="007A553D"/>
    <w:rsid w:val="007A64C9"/>
    <w:rsid w:val="007B23D3"/>
    <w:rsid w:val="007B6C03"/>
    <w:rsid w:val="007B6FCD"/>
    <w:rsid w:val="007C287B"/>
    <w:rsid w:val="007C3372"/>
    <w:rsid w:val="007C43C5"/>
    <w:rsid w:val="007C5A1A"/>
    <w:rsid w:val="007C7961"/>
    <w:rsid w:val="007C7E3F"/>
    <w:rsid w:val="007D2828"/>
    <w:rsid w:val="007D35DD"/>
    <w:rsid w:val="007D3A95"/>
    <w:rsid w:val="007E08E5"/>
    <w:rsid w:val="007E0F52"/>
    <w:rsid w:val="007E1455"/>
    <w:rsid w:val="007E281C"/>
    <w:rsid w:val="007E348F"/>
    <w:rsid w:val="007E3530"/>
    <w:rsid w:val="007E356A"/>
    <w:rsid w:val="007E3C7C"/>
    <w:rsid w:val="007E3D2F"/>
    <w:rsid w:val="007E43E0"/>
    <w:rsid w:val="007E4821"/>
    <w:rsid w:val="007E5016"/>
    <w:rsid w:val="007E519B"/>
    <w:rsid w:val="007E5B0C"/>
    <w:rsid w:val="007E60A8"/>
    <w:rsid w:val="007E792E"/>
    <w:rsid w:val="007E7BB9"/>
    <w:rsid w:val="007F0637"/>
    <w:rsid w:val="007F1694"/>
    <w:rsid w:val="007F1AD9"/>
    <w:rsid w:val="007F1BB6"/>
    <w:rsid w:val="007F204C"/>
    <w:rsid w:val="007F3809"/>
    <w:rsid w:val="007F45FE"/>
    <w:rsid w:val="007F4D17"/>
    <w:rsid w:val="007F53B7"/>
    <w:rsid w:val="007F7285"/>
    <w:rsid w:val="007F76D2"/>
    <w:rsid w:val="007F7AE4"/>
    <w:rsid w:val="0080028B"/>
    <w:rsid w:val="00800691"/>
    <w:rsid w:val="00801839"/>
    <w:rsid w:val="008022E7"/>
    <w:rsid w:val="00802854"/>
    <w:rsid w:val="008029D1"/>
    <w:rsid w:val="00803C76"/>
    <w:rsid w:val="00804D8B"/>
    <w:rsid w:val="00804E11"/>
    <w:rsid w:val="00805165"/>
    <w:rsid w:val="008069AE"/>
    <w:rsid w:val="008101AB"/>
    <w:rsid w:val="0081167A"/>
    <w:rsid w:val="0081236A"/>
    <w:rsid w:val="00813A58"/>
    <w:rsid w:val="0081478B"/>
    <w:rsid w:val="00814ED2"/>
    <w:rsid w:val="008165E5"/>
    <w:rsid w:val="008206E4"/>
    <w:rsid w:val="00820FC0"/>
    <w:rsid w:val="00823A05"/>
    <w:rsid w:val="00825620"/>
    <w:rsid w:val="0082583B"/>
    <w:rsid w:val="00825DB8"/>
    <w:rsid w:val="00826EE6"/>
    <w:rsid w:val="00830E44"/>
    <w:rsid w:val="0083147C"/>
    <w:rsid w:val="00834633"/>
    <w:rsid w:val="00837EA5"/>
    <w:rsid w:val="00837FCB"/>
    <w:rsid w:val="00840D13"/>
    <w:rsid w:val="00841FF2"/>
    <w:rsid w:val="00842F54"/>
    <w:rsid w:val="008431DD"/>
    <w:rsid w:val="00844F04"/>
    <w:rsid w:val="00845238"/>
    <w:rsid w:val="008469DF"/>
    <w:rsid w:val="0084735A"/>
    <w:rsid w:val="0084736A"/>
    <w:rsid w:val="00847A14"/>
    <w:rsid w:val="00850AC6"/>
    <w:rsid w:val="00854FF7"/>
    <w:rsid w:val="0085632F"/>
    <w:rsid w:val="00856340"/>
    <w:rsid w:val="00856BA6"/>
    <w:rsid w:val="00860C7F"/>
    <w:rsid w:val="0086188C"/>
    <w:rsid w:val="00861E2B"/>
    <w:rsid w:val="00862178"/>
    <w:rsid w:val="008624DD"/>
    <w:rsid w:val="00863279"/>
    <w:rsid w:val="008638D1"/>
    <w:rsid w:val="00864728"/>
    <w:rsid w:val="00865ABC"/>
    <w:rsid w:val="008668B7"/>
    <w:rsid w:val="00866CFA"/>
    <w:rsid w:val="00867074"/>
    <w:rsid w:val="00867080"/>
    <w:rsid w:val="008673E0"/>
    <w:rsid w:val="00871C2C"/>
    <w:rsid w:val="00873CD7"/>
    <w:rsid w:val="00875108"/>
    <w:rsid w:val="008803BC"/>
    <w:rsid w:val="0088139F"/>
    <w:rsid w:val="0088144E"/>
    <w:rsid w:val="00881E20"/>
    <w:rsid w:val="00881FFD"/>
    <w:rsid w:val="00884EA1"/>
    <w:rsid w:val="0088509F"/>
    <w:rsid w:val="0088552D"/>
    <w:rsid w:val="008855C4"/>
    <w:rsid w:val="008879EF"/>
    <w:rsid w:val="00890088"/>
    <w:rsid w:val="008907CA"/>
    <w:rsid w:val="008915CF"/>
    <w:rsid w:val="0089231D"/>
    <w:rsid w:val="00892B74"/>
    <w:rsid w:val="00892DD5"/>
    <w:rsid w:val="00895168"/>
    <w:rsid w:val="008A00CA"/>
    <w:rsid w:val="008A15EB"/>
    <w:rsid w:val="008A1FD0"/>
    <w:rsid w:val="008A2F4B"/>
    <w:rsid w:val="008A334D"/>
    <w:rsid w:val="008A361C"/>
    <w:rsid w:val="008A3E23"/>
    <w:rsid w:val="008A6457"/>
    <w:rsid w:val="008A6CAC"/>
    <w:rsid w:val="008A727B"/>
    <w:rsid w:val="008A7F4D"/>
    <w:rsid w:val="008A7FBB"/>
    <w:rsid w:val="008B0DA4"/>
    <w:rsid w:val="008B15C3"/>
    <w:rsid w:val="008B25BA"/>
    <w:rsid w:val="008B4069"/>
    <w:rsid w:val="008B4F00"/>
    <w:rsid w:val="008B5A99"/>
    <w:rsid w:val="008B5C7A"/>
    <w:rsid w:val="008B66C6"/>
    <w:rsid w:val="008B6AD0"/>
    <w:rsid w:val="008B78A2"/>
    <w:rsid w:val="008B7AD8"/>
    <w:rsid w:val="008B7AE0"/>
    <w:rsid w:val="008C0C0F"/>
    <w:rsid w:val="008C1375"/>
    <w:rsid w:val="008C2404"/>
    <w:rsid w:val="008C2D23"/>
    <w:rsid w:val="008C40D3"/>
    <w:rsid w:val="008C4246"/>
    <w:rsid w:val="008C54B2"/>
    <w:rsid w:val="008C6A1B"/>
    <w:rsid w:val="008C73CB"/>
    <w:rsid w:val="008D0AF3"/>
    <w:rsid w:val="008D2509"/>
    <w:rsid w:val="008D3712"/>
    <w:rsid w:val="008D50C4"/>
    <w:rsid w:val="008E0627"/>
    <w:rsid w:val="008E111E"/>
    <w:rsid w:val="008E26D5"/>
    <w:rsid w:val="008E2F82"/>
    <w:rsid w:val="008E38CF"/>
    <w:rsid w:val="008E798F"/>
    <w:rsid w:val="008F08E9"/>
    <w:rsid w:val="008F1397"/>
    <w:rsid w:val="008F212A"/>
    <w:rsid w:val="008F27BF"/>
    <w:rsid w:val="008F338A"/>
    <w:rsid w:val="008F3DC0"/>
    <w:rsid w:val="008F68C1"/>
    <w:rsid w:val="009005E0"/>
    <w:rsid w:val="00900F43"/>
    <w:rsid w:val="00903873"/>
    <w:rsid w:val="009043A0"/>
    <w:rsid w:val="00907974"/>
    <w:rsid w:val="009101D8"/>
    <w:rsid w:val="00911DCF"/>
    <w:rsid w:val="009125BE"/>
    <w:rsid w:val="00915097"/>
    <w:rsid w:val="009165CB"/>
    <w:rsid w:val="00916BC9"/>
    <w:rsid w:val="00916C46"/>
    <w:rsid w:val="009210B3"/>
    <w:rsid w:val="00922837"/>
    <w:rsid w:val="00922CBC"/>
    <w:rsid w:val="009239FB"/>
    <w:rsid w:val="00923E08"/>
    <w:rsid w:val="00924E57"/>
    <w:rsid w:val="00926691"/>
    <w:rsid w:val="00926CE0"/>
    <w:rsid w:val="00927A99"/>
    <w:rsid w:val="00932F69"/>
    <w:rsid w:val="00933A63"/>
    <w:rsid w:val="009374DF"/>
    <w:rsid w:val="009406AA"/>
    <w:rsid w:val="009407D5"/>
    <w:rsid w:val="00941242"/>
    <w:rsid w:val="00941311"/>
    <w:rsid w:val="00941E93"/>
    <w:rsid w:val="009424BE"/>
    <w:rsid w:val="009431D0"/>
    <w:rsid w:val="0094361E"/>
    <w:rsid w:val="00943F23"/>
    <w:rsid w:val="00945C82"/>
    <w:rsid w:val="0094606E"/>
    <w:rsid w:val="00947746"/>
    <w:rsid w:val="00950192"/>
    <w:rsid w:val="009528FD"/>
    <w:rsid w:val="009529C1"/>
    <w:rsid w:val="0095341C"/>
    <w:rsid w:val="00954BF5"/>
    <w:rsid w:val="00956906"/>
    <w:rsid w:val="00956B60"/>
    <w:rsid w:val="0096011A"/>
    <w:rsid w:val="00960C46"/>
    <w:rsid w:val="00961286"/>
    <w:rsid w:val="00961548"/>
    <w:rsid w:val="00961CD8"/>
    <w:rsid w:val="009621D2"/>
    <w:rsid w:val="0096591F"/>
    <w:rsid w:val="00966761"/>
    <w:rsid w:val="00966E51"/>
    <w:rsid w:val="0096704A"/>
    <w:rsid w:val="0096751A"/>
    <w:rsid w:val="00970E5E"/>
    <w:rsid w:val="0097291C"/>
    <w:rsid w:val="0097341F"/>
    <w:rsid w:val="00974F98"/>
    <w:rsid w:val="00976551"/>
    <w:rsid w:val="009765A0"/>
    <w:rsid w:val="00976F47"/>
    <w:rsid w:val="00980E09"/>
    <w:rsid w:val="00983047"/>
    <w:rsid w:val="009835FB"/>
    <w:rsid w:val="009852EF"/>
    <w:rsid w:val="0098582C"/>
    <w:rsid w:val="00985D9F"/>
    <w:rsid w:val="00987F0B"/>
    <w:rsid w:val="00990AA9"/>
    <w:rsid w:val="00990E4A"/>
    <w:rsid w:val="00991ECB"/>
    <w:rsid w:val="009924B2"/>
    <w:rsid w:val="009937F6"/>
    <w:rsid w:val="00993A4B"/>
    <w:rsid w:val="00993D03"/>
    <w:rsid w:val="00994595"/>
    <w:rsid w:val="00994E75"/>
    <w:rsid w:val="009969C7"/>
    <w:rsid w:val="00997165"/>
    <w:rsid w:val="00997AF1"/>
    <w:rsid w:val="009A0CF5"/>
    <w:rsid w:val="009A22FF"/>
    <w:rsid w:val="009A2375"/>
    <w:rsid w:val="009A4FD2"/>
    <w:rsid w:val="009A500D"/>
    <w:rsid w:val="009A6C92"/>
    <w:rsid w:val="009A6EEC"/>
    <w:rsid w:val="009B0384"/>
    <w:rsid w:val="009B0694"/>
    <w:rsid w:val="009B1220"/>
    <w:rsid w:val="009B12F0"/>
    <w:rsid w:val="009B437F"/>
    <w:rsid w:val="009B441C"/>
    <w:rsid w:val="009B472C"/>
    <w:rsid w:val="009B5EB1"/>
    <w:rsid w:val="009B6F8B"/>
    <w:rsid w:val="009B7138"/>
    <w:rsid w:val="009B77BF"/>
    <w:rsid w:val="009C3291"/>
    <w:rsid w:val="009C4B53"/>
    <w:rsid w:val="009C5168"/>
    <w:rsid w:val="009C51CC"/>
    <w:rsid w:val="009C7132"/>
    <w:rsid w:val="009D0A4D"/>
    <w:rsid w:val="009D1980"/>
    <w:rsid w:val="009D4DC1"/>
    <w:rsid w:val="009E09EE"/>
    <w:rsid w:val="009E0C30"/>
    <w:rsid w:val="009E2257"/>
    <w:rsid w:val="009E3488"/>
    <w:rsid w:val="009E3FAC"/>
    <w:rsid w:val="009E65B8"/>
    <w:rsid w:val="009E6EE2"/>
    <w:rsid w:val="009F0242"/>
    <w:rsid w:val="009F11E6"/>
    <w:rsid w:val="009F2492"/>
    <w:rsid w:val="009F31DC"/>
    <w:rsid w:val="009F40D6"/>
    <w:rsid w:val="009F45C5"/>
    <w:rsid w:val="009F5075"/>
    <w:rsid w:val="009F5A3C"/>
    <w:rsid w:val="009F5EBC"/>
    <w:rsid w:val="009F610C"/>
    <w:rsid w:val="009F638E"/>
    <w:rsid w:val="009F78CA"/>
    <w:rsid w:val="009F7C2D"/>
    <w:rsid w:val="00A0016B"/>
    <w:rsid w:val="00A00B55"/>
    <w:rsid w:val="00A0105F"/>
    <w:rsid w:val="00A01D93"/>
    <w:rsid w:val="00A01F40"/>
    <w:rsid w:val="00A01FB3"/>
    <w:rsid w:val="00A03282"/>
    <w:rsid w:val="00A03A9A"/>
    <w:rsid w:val="00A03B40"/>
    <w:rsid w:val="00A044AE"/>
    <w:rsid w:val="00A06090"/>
    <w:rsid w:val="00A061A7"/>
    <w:rsid w:val="00A06FDA"/>
    <w:rsid w:val="00A077A6"/>
    <w:rsid w:val="00A102BA"/>
    <w:rsid w:val="00A10312"/>
    <w:rsid w:val="00A12600"/>
    <w:rsid w:val="00A1454A"/>
    <w:rsid w:val="00A16452"/>
    <w:rsid w:val="00A202CB"/>
    <w:rsid w:val="00A20440"/>
    <w:rsid w:val="00A20492"/>
    <w:rsid w:val="00A22488"/>
    <w:rsid w:val="00A23CC5"/>
    <w:rsid w:val="00A24E08"/>
    <w:rsid w:val="00A263E7"/>
    <w:rsid w:val="00A26FA0"/>
    <w:rsid w:val="00A26FAD"/>
    <w:rsid w:val="00A30855"/>
    <w:rsid w:val="00A3263F"/>
    <w:rsid w:val="00A345F7"/>
    <w:rsid w:val="00A34883"/>
    <w:rsid w:val="00A3537B"/>
    <w:rsid w:val="00A35578"/>
    <w:rsid w:val="00A35CBF"/>
    <w:rsid w:val="00A36133"/>
    <w:rsid w:val="00A37052"/>
    <w:rsid w:val="00A4064D"/>
    <w:rsid w:val="00A4467E"/>
    <w:rsid w:val="00A44F33"/>
    <w:rsid w:val="00A451B9"/>
    <w:rsid w:val="00A465A4"/>
    <w:rsid w:val="00A4770D"/>
    <w:rsid w:val="00A5095C"/>
    <w:rsid w:val="00A51FC0"/>
    <w:rsid w:val="00A52D34"/>
    <w:rsid w:val="00A551AD"/>
    <w:rsid w:val="00A55410"/>
    <w:rsid w:val="00A55EBE"/>
    <w:rsid w:val="00A567E9"/>
    <w:rsid w:val="00A607B9"/>
    <w:rsid w:val="00A622E4"/>
    <w:rsid w:val="00A62F07"/>
    <w:rsid w:val="00A63772"/>
    <w:rsid w:val="00A64FF3"/>
    <w:rsid w:val="00A66B82"/>
    <w:rsid w:val="00A66F48"/>
    <w:rsid w:val="00A67947"/>
    <w:rsid w:val="00A67D7E"/>
    <w:rsid w:val="00A72C14"/>
    <w:rsid w:val="00A72F7C"/>
    <w:rsid w:val="00A74D0D"/>
    <w:rsid w:val="00A75EDE"/>
    <w:rsid w:val="00A76900"/>
    <w:rsid w:val="00A77AEF"/>
    <w:rsid w:val="00A80BB8"/>
    <w:rsid w:val="00A8685A"/>
    <w:rsid w:val="00A902F2"/>
    <w:rsid w:val="00A90473"/>
    <w:rsid w:val="00A9099E"/>
    <w:rsid w:val="00A90D3E"/>
    <w:rsid w:val="00A91CA3"/>
    <w:rsid w:val="00A91F23"/>
    <w:rsid w:val="00A94543"/>
    <w:rsid w:val="00A94E4A"/>
    <w:rsid w:val="00A97EB7"/>
    <w:rsid w:val="00A97F09"/>
    <w:rsid w:val="00AA0B42"/>
    <w:rsid w:val="00AA1181"/>
    <w:rsid w:val="00AA3748"/>
    <w:rsid w:val="00AA41CD"/>
    <w:rsid w:val="00AA4271"/>
    <w:rsid w:val="00AA5374"/>
    <w:rsid w:val="00AA5500"/>
    <w:rsid w:val="00AA5E5E"/>
    <w:rsid w:val="00AA6311"/>
    <w:rsid w:val="00AA6E1C"/>
    <w:rsid w:val="00AB19B3"/>
    <w:rsid w:val="00AB1CD1"/>
    <w:rsid w:val="00AB2732"/>
    <w:rsid w:val="00AB422E"/>
    <w:rsid w:val="00AB43D4"/>
    <w:rsid w:val="00AB43D5"/>
    <w:rsid w:val="00AB57A9"/>
    <w:rsid w:val="00AB5F96"/>
    <w:rsid w:val="00AB6AA8"/>
    <w:rsid w:val="00AB7154"/>
    <w:rsid w:val="00AC12E5"/>
    <w:rsid w:val="00AC2CFD"/>
    <w:rsid w:val="00AC3F4B"/>
    <w:rsid w:val="00AC3FF1"/>
    <w:rsid w:val="00AC4FD7"/>
    <w:rsid w:val="00AC666C"/>
    <w:rsid w:val="00AC739E"/>
    <w:rsid w:val="00AC7EEB"/>
    <w:rsid w:val="00AD02F2"/>
    <w:rsid w:val="00AD0E2D"/>
    <w:rsid w:val="00AD2065"/>
    <w:rsid w:val="00AD4239"/>
    <w:rsid w:val="00AD72A0"/>
    <w:rsid w:val="00AD75C5"/>
    <w:rsid w:val="00AE43F4"/>
    <w:rsid w:val="00AE4610"/>
    <w:rsid w:val="00AE6B66"/>
    <w:rsid w:val="00AF0738"/>
    <w:rsid w:val="00AF1C11"/>
    <w:rsid w:val="00AF21EE"/>
    <w:rsid w:val="00AF2D8A"/>
    <w:rsid w:val="00AF443A"/>
    <w:rsid w:val="00AF7676"/>
    <w:rsid w:val="00AF7FB2"/>
    <w:rsid w:val="00B004B8"/>
    <w:rsid w:val="00B007F5"/>
    <w:rsid w:val="00B008D6"/>
    <w:rsid w:val="00B03860"/>
    <w:rsid w:val="00B03EA2"/>
    <w:rsid w:val="00B0432E"/>
    <w:rsid w:val="00B0482C"/>
    <w:rsid w:val="00B0516D"/>
    <w:rsid w:val="00B05FFF"/>
    <w:rsid w:val="00B06FD0"/>
    <w:rsid w:val="00B07370"/>
    <w:rsid w:val="00B07B48"/>
    <w:rsid w:val="00B07DCE"/>
    <w:rsid w:val="00B10B13"/>
    <w:rsid w:val="00B11175"/>
    <w:rsid w:val="00B11B25"/>
    <w:rsid w:val="00B11EF6"/>
    <w:rsid w:val="00B13681"/>
    <w:rsid w:val="00B13BD0"/>
    <w:rsid w:val="00B16E0C"/>
    <w:rsid w:val="00B209C3"/>
    <w:rsid w:val="00B20C5F"/>
    <w:rsid w:val="00B237D7"/>
    <w:rsid w:val="00B253CA"/>
    <w:rsid w:val="00B2595A"/>
    <w:rsid w:val="00B25B19"/>
    <w:rsid w:val="00B26424"/>
    <w:rsid w:val="00B26ACA"/>
    <w:rsid w:val="00B3341B"/>
    <w:rsid w:val="00B338FA"/>
    <w:rsid w:val="00B35AF7"/>
    <w:rsid w:val="00B35D42"/>
    <w:rsid w:val="00B363C0"/>
    <w:rsid w:val="00B42748"/>
    <w:rsid w:val="00B42867"/>
    <w:rsid w:val="00B42D99"/>
    <w:rsid w:val="00B4428C"/>
    <w:rsid w:val="00B45DC2"/>
    <w:rsid w:val="00B4666D"/>
    <w:rsid w:val="00B4726D"/>
    <w:rsid w:val="00B511FC"/>
    <w:rsid w:val="00B5136F"/>
    <w:rsid w:val="00B52E52"/>
    <w:rsid w:val="00B53098"/>
    <w:rsid w:val="00B53F5A"/>
    <w:rsid w:val="00B54873"/>
    <w:rsid w:val="00B554FA"/>
    <w:rsid w:val="00B56621"/>
    <w:rsid w:val="00B61B45"/>
    <w:rsid w:val="00B631FD"/>
    <w:rsid w:val="00B65907"/>
    <w:rsid w:val="00B65BE2"/>
    <w:rsid w:val="00B670B8"/>
    <w:rsid w:val="00B70B2E"/>
    <w:rsid w:val="00B73085"/>
    <w:rsid w:val="00B74706"/>
    <w:rsid w:val="00B75793"/>
    <w:rsid w:val="00B75899"/>
    <w:rsid w:val="00B76520"/>
    <w:rsid w:val="00B80486"/>
    <w:rsid w:val="00B80597"/>
    <w:rsid w:val="00B81544"/>
    <w:rsid w:val="00B8223F"/>
    <w:rsid w:val="00B823AA"/>
    <w:rsid w:val="00B82CD2"/>
    <w:rsid w:val="00B83AB5"/>
    <w:rsid w:val="00B83ECA"/>
    <w:rsid w:val="00B847FA"/>
    <w:rsid w:val="00B850D0"/>
    <w:rsid w:val="00B85AE1"/>
    <w:rsid w:val="00B86A15"/>
    <w:rsid w:val="00B86DDD"/>
    <w:rsid w:val="00B911CC"/>
    <w:rsid w:val="00B9241C"/>
    <w:rsid w:val="00B9524B"/>
    <w:rsid w:val="00BA3336"/>
    <w:rsid w:val="00BA3496"/>
    <w:rsid w:val="00BA4DAC"/>
    <w:rsid w:val="00BA53C3"/>
    <w:rsid w:val="00BA684C"/>
    <w:rsid w:val="00BA6C7F"/>
    <w:rsid w:val="00BB12AA"/>
    <w:rsid w:val="00BB1B74"/>
    <w:rsid w:val="00BB5F94"/>
    <w:rsid w:val="00BB60A2"/>
    <w:rsid w:val="00BB663C"/>
    <w:rsid w:val="00BB77EF"/>
    <w:rsid w:val="00BC04FA"/>
    <w:rsid w:val="00BC0ADB"/>
    <w:rsid w:val="00BC0BE0"/>
    <w:rsid w:val="00BC16FC"/>
    <w:rsid w:val="00BC21A2"/>
    <w:rsid w:val="00BC2390"/>
    <w:rsid w:val="00BC5D03"/>
    <w:rsid w:val="00BD033C"/>
    <w:rsid w:val="00BD1FA5"/>
    <w:rsid w:val="00BD21B8"/>
    <w:rsid w:val="00BD3994"/>
    <w:rsid w:val="00BD6072"/>
    <w:rsid w:val="00BE09FD"/>
    <w:rsid w:val="00BE0BF1"/>
    <w:rsid w:val="00BE11A5"/>
    <w:rsid w:val="00BE258D"/>
    <w:rsid w:val="00BE5F52"/>
    <w:rsid w:val="00BE78E5"/>
    <w:rsid w:val="00BF06F4"/>
    <w:rsid w:val="00BF2DB3"/>
    <w:rsid w:val="00BF4A8A"/>
    <w:rsid w:val="00BF4FBD"/>
    <w:rsid w:val="00BF5744"/>
    <w:rsid w:val="00C0077F"/>
    <w:rsid w:val="00C04499"/>
    <w:rsid w:val="00C05006"/>
    <w:rsid w:val="00C05CBF"/>
    <w:rsid w:val="00C07326"/>
    <w:rsid w:val="00C1135D"/>
    <w:rsid w:val="00C139A8"/>
    <w:rsid w:val="00C13D99"/>
    <w:rsid w:val="00C16488"/>
    <w:rsid w:val="00C178D7"/>
    <w:rsid w:val="00C21AEE"/>
    <w:rsid w:val="00C22198"/>
    <w:rsid w:val="00C22DA1"/>
    <w:rsid w:val="00C23808"/>
    <w:rsid w:val="00C23DDB"/>
    <w:rsid w:val="00C2566A"/>
    <w:rsid w:val="00C25ACB"/>
    <w:rsid w:val="00C30FBB"/>
    <w:rsid w:val="00C32319"/>
    <w:rsid w:val="00C33234"/>
    <w:rsid w:val="00C3339A"/>
    <w:rsid w:val="00C3747A"/>
    <w:rsid w:val="00C405E4"/>
    <w:rsid w:val="00C41B66"/>
    <w:rsid w:val="00C42278"/>
    <w:rsid w:val="00C43571"/>
    <w:rsid w:val="00C4541A"/>
    <w:rsid w:val="00C45C01"/>
    <w:rsid w:val="00C463A0"/>
    <w:rsid w:val="00C53749"/>
    <w:rsid w:val="00C53EAF"/>
    <w:rsid w:val="00C5418C"/>
    <w:rsid w:val="00C5506C"/>
    <w:rsid w:val="00C56EFF"/>
    <w:rsid w:val="00C6392A"/>
    <w:rsid w:val="00C63942"/>
    <w:rsid w:val="00C63B83"/>
    <w:rsid w:val="00C654FE"/>
    <w:rsid w:val="00C65681"/>
    <w:rsid w:val="00C65A94"/>
    <w:rsid w:val="00C66BA0"/>
    <w:rsid w:val="00C66F33"/>
    <w:rsid w:val="00C674F8"/>
    <w:rsid w:val="00C67A89"/>
    <w:rsid w:val="00C67DE0"/>
    <w:rsid w:val="00C70AA0"/>
    <w:rsid w:val="00C71A9D"/>
    <w:rsid w:val="00C76F9E"/>
    <w:rsid w:val="00C771FB"/>
    <w:rsid w:val="00C823CD"/>
    <w:rsid w:val="00C82981"/>
    <w:rsid w:val="00C82EFE"/>
    <w:rsid w:val="00C82F8A"/>
    <w:rsid w:val="00C83040"/>
    <w:rsid w:val="00C840C2"/>
    <w:rsid w:val="00C85034"/>
    <w:rsid w:val="00C8798F"/>
    <w:rsid w:val="00C9240C"/>
    <w:rsid w:val="00C92546"/>
    <w:rsid w:val="00C93F08"/>
    <w:rsid w:val="00C942AE"/>
    <w:rsid w:val="00C952F1"/>
    <w:rsid w:val="00C953F6"/>
    <w:rsid w:val="00C9569B"/>
    <w:rsid w:val="00CA1CAA"/>
    <w:rsid w:val="00CA5100"/>
    <w:rsid w:val="00CA560F"/>
    <w:rsid w:val="00CA63EC"/>
    <w:rsid w:val="00CA6949"/>
    <w:rsid w:val="00CA738C"/>
    <w:rsid w:val="00CA7C1E"/>
    <w:rsid w:val="00CA7F64"/>
    <w:rsid w:val="00CB2F25"/>
    <w:rsid w:val="00CB3858"/>
    <w:rsid w:val="00CB4213"/>
    <w:rsid w:val="00CB4EF8"/>
    <w:rsid w:val="00CB5E16"/>
    <w:rsid w:val="00CB753C"/>
    <w:rsid w:val="00CB76D8"/>
    <w:rsid w:val="00CC3091"/>
    <w:rsid w:val="00CC309F"/>
    <w:rsid w:val="00CC538F"/>
    <w:rsid w:val="00CC5493"/>
    <w:rsid w:val="00CD2589"/>
    <w:rsid w:val="00CD25B5"/>
    <w:rsid w:val="00CD3722"/>
    <w:rsid w:val="00CD4C06"/>
    <w:rsid w:val="00CD4C0D"/>
    <w:rsid w:val="00CD4DBB"/>
    <w:rsid w:val="00CD5E56"/>
    <w:rsid w:val="00CE1A38"/>
    <w:rsid w:val="00CE1AD3"/>
    <w:rsid w:val="00CE2CB7"/>
    <w:rsid w:val="00CE6B32"/>
    <w:rsid w:val="00CE76D1"/>
    <w:rsid w:val="00CE76E4"/>
    <w:rsid w:val="00CE7A40"/>
    <w:rsid w:val="00CE7A53"/>
    <w:rsid w:val="00CF1CAA"/>
    <w:rsid w:val="00CF2099"/>
    <w:rsid w:val="00CF2156"/>
    <w:rsid w:val="00CF262B"/>
    <w:rsid w:val="00CF3447"/>
    <w:rsid w:val="00CF48AE"/>
    <w:rsid w:val="00CF4D7B"/>
    <w:rsid w:val="00CF62D3"/>
    <w:rsid w:val="00D00531"/>
    <w:rsid w:val="00D01417"/>
    <w:rsid w:val="00D02844"/>
    <w:rsid w:val="00D040A4"/>
    <w:rsid w:val="00D056DE"/>
    <w:rsid w:val="00D06827"/>
    <w:rsid w:val="00D06AC4"/>
    <w:rsid w:val="00D07213"/>
    <w:rsid w:val="00D1223E"/>
    <w:rsid w:val="00D1268B"/>
    <w:rsid w:val="00D145A9"/>
    <w:rsid w:val="00D14F52"/>
    <w:rsid w:val="00D20B33"/>
    <w:rsid w:val="00D2177C"/>
    <w:rsid w:val="00D237D9"/>
    <w:rsid w:val="00D2440D"/>
    <w:rsid w:val="00D244EF"/>
    <w:rsid w:val="00D24D57"/>
    <w:rsid w:val="00D25817"/>
    <w:rsid w:val="00D26253"/>
    <w:rsid w:val="00D3152D"/>
    <w:rsid w:val="00D317E3"/>
    <w:rsid w:val="00D326A3"/>
    <w:rsid w:val="00D32A10"/>
    <w:rsid w:val="00D3300C"/>
    <w:rsid w:val="00D35656"/>
    <w:rsid w:val="00D35F73"/>
    <w:rsid w:val="00D3604F"/>
    <w:rsid w:val="00D3733F"/>
    <w:rsid w:val="00D41256"/>
    <w:rsid w:val="00D417AB"/>
    <w:rsid w:val="00D469B9"/>
    <w:rsid w:val="00D502BE"/>
    <w:rsid w:val="00D50379"/>
    <w:rsid w:val="00D5182F"/>
    <w:rsid w:val="00D535EC"/>
    <w:rsid w:val="00D556F0"/>
    <w:rsid w:val="00D574B1"/>
    <w:rsid w:val="00D618FB"/>
    <w:rsid w:val="00D63A6D"/>
    <w:rsid w:val="00D63C6B"/>
    <w:rsid w:val="00D64107"/>
    <w:rsid w:val="00D669C9"/>
    <w:rsid w:val="00D67785"/>
    <w:rsid w:val="00D67B67"/>
    <w:rsid w:val="00D67CEB"/>
    <w:rsid w:val="00D70B46"/>
    <w:rsid w:val="00D70EEF"/>
    <w:rsid w:val="00D71A2F"/>
    <w:rsid w:val="00D71A7D"/>
    <w:rsid w:val="00D72136"/>
    <w:rsid w:val="00D755EA"/>
    <w:rsid w:val="00D7685E"/>
    <w:rsid w:val="00D80604"/>
    <w:rsid w:val="00D8092C"/>
    <w:rsid w:val="00D8294B"/>
    <w:rsid w:val="00D83E9A"/>
    <w:rsid w:val="00D83F82"/>
    <w:rsid w:val="00D84913"/>
    <w:rsid w:val="00D84F34"/>
    <w:rsid w:val="00D86D4F"/>
    <w:rsid w:val="00D91177"/>
    <w:rsid w:val="00D92A1B"/>
    <w:rsid w:val="00D93237"/>
    <w:rsid w:val="00D93590"/>
    <w:rsid w:val="00D94192"/>
    <w:rsid w:val="00D94597"/>
    <w:rsid w:val="00D9732A"/>
    <w:rsid w:val="00DA0268"/>
    <w:rsid w:val="00DA0DA5"/>
    <w:rsid w:val="00DA17DD"/>
    <w:rsid w:val="00DA3B6B"/>
    <w:rsid w:val="00DA4D81"/>
    <w:rsid w:val="00DA533C"/>
    <w:rsid w:val="00DA650E"/>
    <w:rsid w:val="00DA76CE"/>
    <w:rsid w:val="00DB0D4D"/>
    <w:rsid w:val="00DB1299"/>
    <w:rsid w:val="00DB1D18"/>
    <w:rsid w:val="00DB4A3D"/>
    <w:rsid w:val="00DB60F3"/>
    <w:rsid w:val="00DB6CBA"/>
    <w:rsid w:val="00DC38CC"/>
    <w:rsid w:val="00DC4ABA"/>
    <w:rsid w:val="00DC5A05"/>
    <w:rsid w:val="00DC632E"/>
    <w:rsid w:val="00DD0E76"/>
    <w:rsid w:val="00DE00A9"/>
    <w:rsid w:val="00DE0373"/>
    <w:rsid w:val="00DE1FD9"/>
    <w:rsid w:val="00DE4148"/>
    <w:rsid w:val="00DE4D93"/>
    <w:rsid w:val="00DE561A"/>
    <w:rsid w:val="00DE5810"/>
    <w:rsid w:val="00DE5BEE"/>
    <w:rsid w:val="00DE6D93"/>
    <w:rsid w:val="00DF1222"/>
    <w:rsid w:val="00DF19E4"/>
    <w:rsid w:val="00DF37CB"/>
    <w:rsid w:val="00DF405B"/>
    <w:rsid w:val="00DF4148"/>
    <w:rsid w:val="00DF52D2"/>
    <w:rsid w:val="00DF55EC"/>
    <w:rsid w:val="00E00673"/>
    <w:rsid w:val="00E0138B"/>
    <w:rsid w:val="00E037B9"/>
    <w:rsid w:val="00E04287"/>
    <w:rsid w:val="00E050FE"/>
    <w:rsid w:val="00E104C0"/>
    <w:rsid w:val="00E10512"/>
    <w:rsid w:val="00E116BA"/>
    <w:rsid w:val="00E131B5"/>
    <w:rsid w:val="00E16B8C"/>
    <w:rsid w:val="00E209E7"/>
    <w:rsid w:val="00E22BB8"/>
    <w:rsid w:val="00E23825"/>
    <w:rsid w:val="00E239C1"/>
    <w:rsid w:val="00E24777"/>
    <w:rsid w:val="00E26AE2"/>
    <w:rsid w:val="00E27597"/>
    <w:rsid w:val="00E31D5C"/>
    <w:rsid w:val="00E32E64"/>
    <w:rsid w:val="00E33AE5"/>
    <w:rsid w:val="00E33B52"/>
    <w:rsid w:val="00E34D4C"/>
    <w:rsid w:val="00E35655"/>
    <w:rsid w:val="00E3610B"/>
    <w:rsid w:val="00E366FC"/>
    <w:rsid w:val="00E4091C"/>
    <w:rsid w:val="00E40C50"/>
    <w:rsid w:val="00E419ED"/>
    <w:rsid w:val="00E41C26"/>
    <w:rsid w:val="00E42FFC"/>
    <w:rsid w:val="00E43118"/>
    <w:rsid w:val="00E44BDF"/>
    <w:rsid w:val="00E44F14"/>
    <w:rsid w:val="00E45FAA"/>
    <w:rsid w:val="00E461CE"/>
    <w:rsid w:val="00E46253"/>
    <w:rsid w:val="00E46D9F"/>
    <w:rsid w:val="00E5077B"/>
    <w:rsid w:val="00E50886"/>
    <w:rsid w:val="00E50A7A"/>
    <w:rsid w:val="00E5161F"/>
    <w:rsid w:val="00E52828"/>
    <w:rsid w:val="00E54E4A"/>
    <w:rsid w:val="00E56426"/>
    <w:rsid w:val="00E568A6"/>
    <w:rsid w:val="00E603DC"/>
    <w:rsid w:val="00E61202"/>
    <w:rsid w:val="00E61693"/>
    <w:rsid w:val="00E6331A"/>
    <w:rsid w:val="00E64FF7"/>
    <w:rsid w:val="00E6511A"/>
    <w:rsid w:val="00E6573E"/>
    <w:rsid w:val="00E66343"/>
    <w:rsid w:val="00E66FB6"/>
    <w:rsid w:val="00E70B4C"/>
    <w:rsid w:val="00E7236C"/>
    <w:rsid w:val="00E728B6"/>
    <w:rsid w:val="00E73802"/>
    <w:rsid w:val="00E7660C"/>
    <w:rsid w:val="00E7730C"/>
    <w:rsid w:val="00E85172"/>
    <w:rsid w:val="00E85B32"/>
    <w:rsid w:val="00E87037"/>
    <w:rsid w:val="00E87E76"/>
    <w:rsid w:val="00E93F71"/>
    <w:rsid w:val="00E94364"/>
    <w:rsid w:val="00E95121"/>
    <w:rsid w:val="00E96145"/>
    <w:rsid w:val="00E97BE2"/>
    <w:rsid w:val="00EA019B"/>
    <w:rsid w:val="00EA0562"/>
    <w:rsid w:val="00EA104A"/>
    <w:rsid w:val="00EA16ED"/>
    <w:rsid w:val="00EA3CB0"/>
    <w:rsid w:val="00EA3DBE"/>
    <w:rsid w:val="00EA4F42"/>
    <w:rsid w:val="00EA55FE"/>
    <w:rsid w:val="00EA6D3F"/>
    <w:rsid w:val="00EB003C"/>
    <w:rsid w:val="00EB1BC3"/>
    <w:rsid w:val="00EB21D8"/>
    <w:rsid w:val="00EB2B8B"/>
    <w:rsid w:val="00EB3628"/>
    <w:rsid w:val="00EB624D"/>
    <w:rsid w:val="00EB71E3"/>
    <w:rsid w:val="00EC11EC"/>
    <w:rsid w:val="00EC41F2"/>
    <w:rsid w:val="00EC5A4B"/>
    <w:rsid w:val="00EC61EC"/>
    <w:rsid w:val="00ED0691"/>
    <w:rsid w:val="00ED0958"/>
    <w:rsid w:val="00ED0FDB"/>
    <w:rsid w:val="00ED1847"/>
    <w:rsid w:val="00ED1B26"/>
    <w:rsid w:val="00ED3D03"/>
    <w:rsid w:val="00ED5F42"/>
    <w:rsid w:val="00ED6627"/>
    <w:rsid w:val="00EE1DFB"/>
    <w:rsid w:val="00EE2246"/>
    <w:rsid w:val="00EE2F99"/>
    <w:rsid w:val="00EE3F1E"/>
    <w:rsid w:val="00EF0CC9"/>
    <w:rsid w:val="00EF389D"/>
    <w:rsid w:val="00EF3B3A"/>
    <w:rsid w:val="00EF654B"/>
    <w:rsid w:val="00EF696E"/>
    <w:rsid w:val="00F04EB9"/>
    <w:rsid w:val="00F052C7"/>
    <w:rsid w:val="00F05A81"/>
    <w:rsid w:val="00F0700F"/>
    <w:rsid w:val="00F07A1F"/>
    <w:rsid w:val="00F11ADF"/>
    <w:rsid w:val="00F11C61"/>
    <w:rsid w:val="00F13C1F"/>
    <w:rsid w:val="00F142D9"/>
    <w:rsid w:val="00F14DE0"/>
    <w:rsid w:val="00F156D8"/>
    <w:rsid w:val="00F16191"/>
    <w:rsid w:val="00F16997"/>
    <w:rsid w:val="00F177BC"/>
    <w:rsid w:val="00F20F7F"/>
    <w:rsid w:val="00F21560"/>
    <w:rsid w:val="00F236F4"/>
    <w:rsid w:val="00F242DC"/>
    <w:rsid w:val="00F24AD1"/>
    <w:rsid w:val="00F24E2A"/>
    <w:rsid w:val="00F26BFE"/>
    <w:rsid w:val="00F27057"/>
    <w:rsid w:val="00F27E53"/>
    <w:rsid w:val="00F31B71"/>
    <w:rsid w:val="00F31DEF"/>
    <w:rsid w:val="00F32B6F"/>
    <w:rsid w:val="00F351F6"/>
    <w:rsid w:val="00F3565B"/>
    <w:rsid w:val="00F37D01"/>
    <w:rsid w:val="00F4008C"/>
    <w:rsid w:val="00F40BC9"/>
    <w:rsid w:val="00F46C10"/>
    <w:rsid w:val="00F5044C"/>
    <w:rsid w:val="00F54340"/>
    <w:rsid w:val="00F54754"/>
    <w:rsid w:val="00F549D1"/>
    <w:rsid w:val="00F54AE8"/>
    <w:rsid w:val="00F553AF"/>
    <w:rsid w:val="00F57D51"/>
    <w:rsid w:val="00F6027F"/>
    <w:rsid w:val="00F604F7"/>
    <w:rsid w:val="00F626A3"/>
    <w:rsid w:val="00F635B1"/>
    <w:rsid w:val="00F646DC"/>
    <w:rsid w:val="00F669D3"/>
    <w:rsid w:val="00F6772F"/>
    <w:rsid w:val="00F67C6A"/>
    <w:rsid w:val="00F67C74"/>
    <w:rsid w:val="00F705C2"/>
    <w:rsid w:val="00F70736"/>
    <w:rsid w:val="00F70CC0"/>
    <w:rsid w:val="00F73CDC"/>
    <w:rsid w:val="00F74AF9"/>
    <w:rsid w:val="00F7538E"/>
    <w:rsid w:val="00F77C8E"/>
    <w:rsid w:val="00F80399"/>
    <w:rsid w:val="00F813B3"/>
    <w:rsid w:val="00F81693"/>
    <w:rsid w:val="00F829E1"/>
    <w:rsid w:val="00F83075"/>
    <w:rsid w:val="00F85250"/>
    <w:rsid w:val="00F85B48"/>
    <w:rsid w:val="00F860BE"/>
    <w:rsid w:val="00F86308"/>
    <w:rsid w:val="00F86B23"/>
    <w:rsid w:val="00F86F47"/>
    <w:rsid w:val="00F876CE"/>
    <w:rsid w:val="00F9284D"/>
    <w:rsid w:val="00F933B9"/>
    <w:rsid w:val="00F94814"/>
    <w:rsid w:val="00F94888"/>
    <w:rsid w:val="00F95842"/>
    <w:rsid w:val="00F97F56"/>
    <w:rsid w:val="00F97FC7"/>
    <w:rsid w:val="00FA0A7E"/>
    <w:rsid w:val="00FA25B8"/>
    <w:rsid w:val="00FA519A"/>
    <w:rsid w:val="00FA535B"/>
    <w:rsid w:val="00FA5674"/>
    <w:rsid w:val="00FA64E6"/>
    <w:rsid w:val="00FA6915"/>
    <w:rsid w:val="00FA754F"/>
    <w:rsid w:val="00FB1110"/>
    <w:rsid w:val="00FB1F2C"/>
    <w:rsid w:val="00FB48F9"/>
    <w:rsid w:val="00FB6294"/>
    <w:rsid w:val="00FB7584"/>
    <w:rsid w:val="00FC0B70"/>
    <w:rsid w:val="00FC15E5"/>
    <w:rsid w:val="00FC1858"/>
    <w:rsid w:val="00FC2157"/>
    <w:rsid w:val="00FC3812"/>
    <w:rsid w:val="00FC7141"/>
    <w:rsid w:val="00FC743C"/>
    <w:rsid w:val="00FC7F7B"/>
    <w:rsid w:val="00FD05AB"/>
    <w:rsid w:val="00FD2910"/>
    <w:rsid w:val="00FD2E77"/>
    <w:rsid w:val="00FD42BF"/>
    <w:rsid w:val="00FD59F9"/>
    <w:rsid w:val="00FD6833"/>
    <w:rsid w:val="00FE241E"/>
    <w:rsid w:val="00FE2C34"/>
    <w:rsid w:val="00FE53C6"/>
    <w:rsid w:val="00FE5E2D"/>
    <w:rsid w:val="00FF1175"/>
    <w:rsid w:val="00FF43F0"/>
    <w:rsid w:val="00FF47B5"/>
    <w:rsid w:val="00FF4C53"/>
    <w:rsid w:val="00FF5094"/>
    <w:rsid w:val="00FF5A0C"/>
    <w:rsid w:val="00FF60AE"/>
    <w:rsid w:val="00FF60DE"/>
    <w:rsid w:val="00FF7688"/>
    <w:rsid w:val="00FF7F51"/>
    <w:rsid w:val="0392829B"/>
    <w:rsid w:val="0677A1E4"/>
    <w:rsid w:val="07E59EDE"/>
    <w:rsid w:val="081F8A91"/>
    <w:rsid w:val="0FC29AB2"/>
    <w:rsid w:val="10A6C3A2"/>
    <w:rsid w:val="1162A87D"/>
    <w:rsid w:val="12818E16"/>
    <w:rsid w:val="129156CF"/>
    <w:rsid w:val="12AE8EBD"/>
    <w:rsid w:val="1618965D"/>
    <w:rsid w:val="2034EEF0"/>
    <w:rsid w:val="21DA9E63"/>
    <w:rsid w:val="243AF370"/>
    <w:rsid w:val="304A89CE"/>
    <w:rsid w:val="3E3490AF"/>
    <w:rsid w:val="403C5CEB"/>
    <w:rsid w:val="4057D32D"/>
    <w:rsid w:val="42430400"/>
    <w:rsid w:val="42A2E7AF"/>
    <w:rsid w:val="42E57C8D"/>
    <w:rsid w:val="44119D77"/>
    <w:rsid w:val="4529D731"/>
    <w:rsid w:val="46EF3B55"/>
    <w:rsid w:val="4831C45E"/>
    <w:rsid w:val="49ADD73E"/>
    <w:rsid w:val="4C9AD4B1"/>
    <w:rsid w:val="4D74C63F"/>
    <w:rsid w:val="4F4362BB"/>
    <w:rsid w:val="4F54438F"/>
    <w:rsid w:val="515A75B5"/>
    <w:rsid w:val="5835BF0B"/>
    <w:rsid w:val="58A257F6"/>
    <w:rsid w:val="5E20805F"/>
    <w:rsid w:val="5F6B17D7"/>
    <w:rsid w:val="63F16642"/>
    <w:rsid w:val="651FFC3F"/>
    <w:rsid w:val="65AF88D2"/>
    <w:rsid w:val="66F1140E"/>
    <w:rsid w:val="67DD3493"/>
    <w:rsid w:val="684DCE7C"/>
    <w:rsid w:val="6AFE0622"/>
    <w:rsid w:val="6C5831F1"/>
    <w:rsid w:val="7148C4DB"/>
    <w:rsid w:val="73F93B32"/>
    <w:rsid w:val="7678E08B"/>
    <w:rsid w:val="7BF3F0AE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>
      <o:colormru v:ext="edit" colors="gray"/>
    </o:shapedefaults>
    <o:shapelayout v:ext="edit">
      <o:idmap v:ext="edit" data="2"/>
    </o:shapelayout>
  </w:shapeDefaults>
  <w:decimalSymbol w:val=","/>
  <w:listSeparator w:val=";"/>
  <w14:docId w14:val="0851B7C3"/>
  <w15:docId w15:val="{74B88C0A-468F-4AB2-8F8D-9AE28C41A86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en-US" w:eastAsia="en-US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nhideWhenUsed="1"/>
    <w:lsdException w:name="toc 7" w:semiHidden="1" w:unhideWhenUsed="1"/>
    <w:lsdException w:name="toc 8" w:semiHidden="1" w:uiPriority="39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iPriority="99" w:unhideWhenUsed="1"/>
    <w:lsdException w:name="header" w:semiHidden="1" w:uiPriority="99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99" w:unhideWhenUsed="1"/>
    <w:lsdException w:name="line number" w:semiHidden="1" w:unhideWhenUsed="1"/>
    <w:lsdException w:name="page number" w:semiHidden="1" w:uiPriority="99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99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EC11EC"/>
    <w:pPr>
      <w:spacing w:before="120"/>
    </w:pPr>
    <w:rPr>
      <w:rFonts w:ascii="Arial" w:hAnsi="Arial"/>
      <w:sz w:val="24"/>
      <w:szCs w:val="24"/>
    </w:rPr>
  </w:style>
  <w:style w:type="paragraph" w:styleId="Heading1">
    <w:name w:val="heading 1"/>
    <w:basedOn w:val="Normal"/>
    <w:next w:val="Normal"/>
    <w:link w:val="Heading1Char"/>
    <w:qFormat/>
    <w:rsid w:val="00484EC3"/>
    <w:pPr>
      <w:keepNext/>
      <w:numPr>
        <w:numId w:val="9"/>
      </w:numPr>
      <w:spacing w:before="240" w:after="60"/>
      <w:outlineLvl w:val="0"/>
    </w:pPr>
    <w:rPr>
      <w:rFonts w:cs="Arial"/>
      <w:b/>
      <w:bCs/>
      <w:kern w:val="32"/>
      <w:sz w:val="32"/>
      <w:szCs w:val="32"/>
    </w:rPr>
  </w:style>
  <w:style w:type="paragraph" w:styleId="Heading2">
    <w:name w:val="heading 2"/>
    <w:basedOn w:val="Normal"/>
    <w:next w:val="Normal"/>
    <w:link w:val="Heading2Char"/>
    <w:qFormat/>
    <w:rsid w:val="00484EC3"/>
    <w:pPr>
      <w:keepNext/>
      <w:numPr>
        <w:ilvl w:val="1"/>
        <w:numId w:val="9"/>
      </w:numPr>
      <w:spacing w:before="240" w:after="60"/>
      <w:outlineLvl w:val="1"/>
    </w:pPr>
    <w:rPr>
      <w:rFonts w:cs="Arial"/>
      <w:b/>
      <w:bCs/>
      <w:i/>
      <w:iCs/>
      <w:sz w:val="28"/>
      <w:szCs w:val="28"/>
    </w:rPr>
  </w:style>
  <w:style w:type="paragraph" w:styleId="Heading3">
    <w:name w:val="heading 3"/>
    <w:basedOn w:val="Normal"/>
    <w:next w:val="Normal"/>
    <w:link w:val="Heading3Char"/>
    <w:qFormat/>
    <w:rsid w:val="00484EC3"/>
    <w:pPr>
      <w:keepNext/>
      <w:numPr>
        <w:ilvl w:val="2"/>
        <w:numId w:val="9"/>
      </w:numPr>
      <w:spacing w:before="240" w:after="60"/>
      <w:outlineLvl w:val="2"/>
    </w:pPr>
    <w:rPr>
      <w:rFonts w:cs="Arial"/>
      <w:b/>
      <w:bCs/>
      <w:sz w:val="26"/>
      <w:szCs w:val="26"/>
    </w:rPr>
  </w:style>
  <w:style w:type="paragraph" w:styleId="Heading4">
    <w:name w:val="heading 4"/>
    <w:basedOn w:val="Normal"/>
    <w:next w:val="Normal"/>
    <w:link w:val="Heading4Char"/>
    <w:qFormat/>
    <w:rsid w:val="00484EC3"/>
    <w:pPr>
      <w:keepNext/>
      <w:spacing w:before="240" w:after="60"/>
      <w:outlineLvl w:val="3"/>
    </w:pPr>
    <w:rPr>
      <w:rFonts w:cs="Arial"/>
      <w:b/>
      <w:bCs/>
      <w:szCs w:val="28"/>
    </w:rPr>
  </w:style>
  <w:style w:type="paragraph" w:styleId="Heading5">
    <w:name w:val="heading 5"/>
    <w:basedOn w:val="Heading1"/>
    <w:next w:val="Normal"/>
    <w:link w:val="Heading5Char"/>
    <w:qFormat/>
    <w:rsid w:val="00484EC3"/>
    <w:pPr>
      <w:numPr>
        <w:ilvl w:val="4"/>
      </w:numPr>
      <w:outlineLvl w:val="4"/>
    </w:pPr>
    <w:rPr>
      <w:bCs w:val="0"/>
      <w:iCs/>
      <w:szCs w:val="26"/>
    </w:rPr>
  </w:style>
  <w:style w:type="paragraph" w:styleId="Heading6">
    <w:name w:val="heading 6"/>
    <w:basedOn w:val="Heading2"/>
    <w:next w:val="Normal"/>
    <w:link w:val="Heading6Char"/>
    <w:qFormat/>
    <w:rsid w:val="00484EC3"/>
    <w:pPr>
      <w:numPr>
        <w:ilvl w:val="5"/>
      </w:numPr>
      <w:outlineLvl w:val="5"/>
    </w:pPr>
    <w:rPr>
      <w:bCs w:val="0"/>
      <w:szCs w:val="22"/>
    </w:rPr>
  </w:style>
  <w:style w:type="paragraph" w:styleId="Heading7">
    <w:name w:val="heading 7"/>
    <w:basedOn w:val="Heading3"/>
    <w:next w:val="Normal"/>
    <w:link w:val="Heading7Char"/>
    <w:qFormat/>
    <w:rsid w:val="00484EC3"/>
    <w:pPr>
      <w:numPr>
        <w:ilvl w:val="6"/>
      </w:numPr>
      <w:outlineLvl w:val="6"/>
    </w:pPr>
  </w:style>
  <w:style w:type="paragraph" w:styleId="Heading8">
    <w:name w:val="heading 8"/>
    <w:basedOn w:val="Normal"/>
    <w:next w:val="Normal"/>
    <w:link w:val="Heading8Char"/>
    <w:qFormat/>
    <w:rsid w:val="00484EC3"/>
    <w:pPr>
      <w:numPr>
        <w:ilvl w:val="7"/>
        <w:numId w:val="9"/>
      </w:numPr>
      <w:spacing w:before="240" w:after="60"/>
      <w:jc w:val="center"/>
      <w:outlineLvl w:val="7"/>
    </w:pPr>
    <w:rPr>
      <w:b/>
      <w:iCs/>
    </w:rPr>
  </w:style>
  <w:style w:type="paragraph" w:styleId="Heading9">
    <w:name w:val="heading 9"/>
    <w:basedOn w:val="Normal"/>
    <w:next w:val="Normal"/>
    <w:link w:val="Heading9Char"/>
    <w:qFormat/>
    <w:rsid w:val="00484EC3"/>
    <w:pPr>
      <w:numPr>
        <w:ilvl w:val="8"/>
        <w:numId w:val="9"/>
      </w:numPr>
      <w:spacing w:before="240" w:after="60"/>
      <w:jc w:val="center"/>
      <w:outlineLvl w:val="8"/>
    </w:pPr>
    <w:rPr>
      <w:rFonts w:cs="Arial"/>
      <w:b/>
      <w:i/>
      <w:szCs w:val="2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unhideWhenUsed/>
    <w:rsid w:val="00484EC3"/>
    <w:pPr>
      <w:spacing w:before="0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link w:val="BalloonText"/>
    <w:uiPriority w:val="99"/>
    <w:rsid w:val="00484EC3"/>
    <w:rPr>
      <w:rFonts w:ascii="Tahoma" w:hAnsi="Tahoma" w:cs="Tahoma"/>
      <w:sz w:val="16"/>
      <w:szCs w:val="16"/>
    </w:rPr>
  </w:style>
  <w:style w:type="paragraph" w:styleId="Footer">
    <w:name w:val="footer"/>
    <w:basedOn w:val="Normal"/>
    <w:link w:val="FooterChar"/>
    <w:uiPriority w:val="99"/>
    <w:rsid w:val="00484EC3"/>
    <w:rPr>
      <w:sz w:val="16"/>
    </w:rPr>
  </w:style>
  <w:style w:type="character" w:customStyle="1" w:styleId="FooterChar">
    <w:name w:val="Footer Char"/>
    <w:link w:val="Footer"/>
    <w:uiPriority w:val="99"/>
    <w:rsid w:val="00484EC3"/>
    <w:rPr>
      <w:rFonts w:ascii="Arial" w:hAnsi="Arial"/>
      <w:sz w:val="16"/>
      <w:szCs w:val="24"/>
    </w:rPr>
  </w:style>
  <w:style w:type="paragraph" w:styleId="Header">
    <w:name w:val="header"/>
    <w:basedOn w:val="Normal"/>
    <w:link w:val="HeaderChar"/>
    <w:uiPriority w:val="99"/>
    <w:rsid w:val="00484EC3"/>
    <w:pPr>
      <w:tabs>
        <w:tab w:val="center" w:pos="4320"/>
        <w:tab w:val="right" w:pos="9360"/>
      </w:tabs>
    </w:pPr>
    <w:rPr>
      <w:sz w:val="20"/>
    </w:rPr>
  </w:style>
  <w:style w:type="character" w:customStyle="1" w:styleId="HeaderChar">
    <w:name w:val="Header Char"/>
    <w:link w:val="Header"/>
    <w:uiPriority w:val="99"/>
    <w:rsid w:val="00484EC3"/>
    <w:rPr>
      <w:rFonts w:ascii="Arial" w:hAnsi="Arial"/>
      <w:szCs w:val="24"/>
    </w:rPr>
  </w:style>
  <w:style w:type="character" w:customStyle="1" w:styleId="Heading1Char">
    <w:name w:val="Heading 1 Char"/>
    <w:link w:val="Heading1"/>
    <w:rsid w:val="00484EC3"/>
    <w:rPr>
      <w:rFonts w:ascii="Arial" w:hAnsi="Arial" w:cs="Arial"/>
      <w:b/>
      <w:bCs/>
      <w:kern w:val="32"/>
      <w:sz w:val="32"/>
      <w:szCs w:val="32"/>
    </w:rPr>
  </w:style>
  <w:style w:type="character" w:customStyle="1" w:styleId="Heading2Char">
    <w:name w:val="Heading 2 Char"/>
    <w:link w:val="Heading2"/>
    <w:rsid w:val="00484EC3"/>
    <w:rPr>
      <w:rFonts w:ascii="Arial" w:hAnsi="Arial" w:cs="Arial"/>
      <w:b/>
      <w:bCs/>
      <w:i/>
      <w:iCs/>
      <w:sz w:val="28"/>
      <w:szCs w:val="28"/>
    </w:rPr>
  </w:style>
  <w:style w:type="character" w:customStyle="1" w:styleId="Heading3Char">
    <w:name w:val="Heading 3 Char"/>
    <w:link w:val="Heading3"/>
    <w:rsid w:val="00484EC3"/>
    <w:rPr>
      <w:rFonts w:ascii="Arial" w:hAnsi="Arial" w:cs="Arial"/>
      <w:b/>
      <w:bCs/>
      <w:sz w:val="26"/>
      <w:szCs w:val="26"/>
    </w:rPr>
  </w:style>
  <w:style w:type="character" w:customStyle="1" w:styleId="Heading4Char">
    <w:name w:val="Heading 4 Char"/>
    <w:link w:val="Heading4"/>
    <w:rsid w:val="00484EC3"/>
    <w:rPr>
      <w:rFonts w:ascii="Arial" w:hAnsi="Arial" w:cs="Arial"/>
      <w:b/>
      <w:bCs/>
      <w:sz w:val="24"/>
      <w:szCs w:val="28"/>
    </w:rPr>
  </w:style>
  <w:style w:type="character" w:customStyle="1" w:styleId="Heading5Char">
    <w:name w:val="Heading 5 Char"/>
    <w:link w:val="Heading5"/>
    <w:rsid w:val="00484EC3"/>
    <w:rPr>
      <w:rFonts w:ascii="Arial" w:hAnsi="Arial" w:cs="Arial"/>
      <w:b/>
      <w:iCs/>
      <w:kern w:val="32"/>
      <w:sz w:val="32"/>
      <w:szCs w:val="26"/>
    </w:rPr>
  </w:style>
  <w:style w:type="character" w:customStyle="1" w:styleId="Heading6Char">
    <w:name w:val="Heading 6 Char"/>
    <w:link w:val="Heading6"/>
    <w:rsid w:val="00484EC3"/>
    <w:rPr>
      <w:rFonts w:ascii="Arial" w:hAnsi="Arial" w:cs="Arial"/>
      <w:b/>
      <w:i/>
      <w:iCs/>
      <w:sz w:val="28"/>
      <w:szCs w:val="22"/>
    </w:rPr>
  </w:style>
  <w:style w:type="character" w:customStyle="1" w:styleId="Heading7Char">
    <w:name w:val="Heading 7 Char"/>
    <w:link w:val="Heading7"/>
    <w:rsid w:val="00484EC3"/>
    <w:rPr>
      <w:rFonts w:ascii="Arial" w:hAnsi="Arial" w:cs="Arial"/>
      <w:b/>
      <w:bCs/>
      <w:sz w:val="26"/>
      <w:szCs w:val="26"/>
    </w:rPr>
  </w:style>
  <w:style w:type="character" w:customStyle="1" w:styleId="Heading8Char">
    <w:name w:val="Heading 8 Char"/>
    <w:link w:val="Heading8"/>
    <w:rsid w:val="00484EC3"/>
    <w:rPr>
      <w:rFonts w:ascii="Arial" w:hAnsi="Arial"/>
      <w:b/>
      <w:iCs/>
      <w:sz w:val="24"/>
      <w:szCs w:val="24"/>
    </w:rPr>
  </w:style>
  <w:style w:type="character" w:customStyle="1" w:styleId="Heading9Char">
    <w:name w:val="Heading 9 Char"/>
    <w:link w:val="Heading9"/>
    <w:rsid w:val="00484EC3"/>
    <w:rPr>
      <w:rFonts w:ascii="Arial" w:hAnsi="Arial" w:cs="Arial"/>
      <w:b/>
      <w:i/>
      <w:sz w:val="24"/>
      <w:szCs w:val="22"/>
    </w:rPr>
  </w:style>
  <w:style w:type="character" w:styleId="Hyperlink">
    <w:name w:val="Hyperlink"/>
    <w:uiPriority w:val="99"/>
    <w:unhideWhenUsed/>
    <w:rsid w:val="00484EC3"/>
    <w:rPr>
      <w:color w:val="0000FF"/>
      <w:u w:val="single"/>
    </w:rPr>
  </w:style>
  <w:style w:type="paragraph" w:styleId="ListParagraph">
    <w:name w:val="List Paragraph"/>
    <w:basedOn w:val="Normal"/>
    <w:uiPriority w:val="34"/>
    <w:qFormat/>
    <w:rsid w:val="00484EC3"/>
    <w:pPr>
      <w:ind w:left="720"/>
    </w:pPr>
  </w:style>
  <w:style w:type="paragraph" w:styleId="NormalWeb">
    <w:name w:val="Normal (Web)"/>
    <w:basedOn w:val="Normal"/>
    <w:uiPriority w:val="99"/>
    <w:unhideWhenUsed/>
    <w:rsid w:val="00484EC3"/>
    <w:pPr>
      <w:spacing w:before="100" w:beforeAutospacing="1" w:after="100" w:afterAutospacing="1"/>
    </w:pPr>
    <w:rPr>
      <w:rFonts w:ascii="Times New Roman" w:hAnsi="Times New Roman"/>
    </w:rPr>
  </w:style>
  <w:style w:type="character" w:styleId="PageNumber">
    <w:name w:val="page number"/>
    <w:uiPriority w:val="99"/>
    <w:rsid w:val="00484EC3"/>
  </w:style>
  <w:style w:type="numbering" w:customStyle="1" w:styleId="Style1">
    <w:name w:val="Style1"/>
    <w:rsid w:val="00484EC3"/>
    <w:pPr>
      <w:numPr>
        <w:numId w:val="10"/>
      </w:numPr>
    </w:pPr>
  </w:style>
  <w:style w:type="numbering" w:customStyle="1" w:styleId="Style2">
    <w:name w:val="Style2"/>
    <w:rsid w:val="00484EC3"/>
    <w:pPr>
      <w:numPr>
        <w:numId w:val="11"/>
      </w:numPr>
    </w:pPr>
  </w:style>
  <w:style w:type="table" w:styleId="TableGrid">
    <w:name w:val="Table Grid"/>
    <w:basedOn w:val="TableNormal"/>
    <w:rsid w:val="00484EC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itle">
    <w:name w:val="Title"/>
    <w:basedOn w:val="Normal"/>
    <w:link w:val="TitleChar"/>
    <w:qFormat/>
    <w:rsid w:val="00484EC3"/>
    <w:pPr>
      <w:spacing w:before="240" w:after="60"/>
      <w:jc w:val="center"/>
      <w:outlineLvl w:val="0"/>
    </w:pPr>
    <w:rPr>
      <w:rFonts w:cs="Arial"/>
      <w:b/>
      <w:bCs/>
      <w:kern w:val="28"/>
      <w:sz w:val="32"/>
      <w:szCs w:val="32"/>
    </w:rPr>
  </w:style>
  <w:style w:type="character" w:customStyle="1" w:styleId="TitleChar">
    <w:name w:val="Title Char"/>
    <w:link w:val="Title"/>
    <w:rsid w:val="00484EC3"/>
    <w:rPr>
      <w:rFonts w:ascii="Arial" w:hAnsi="Arial" w:cs="Arial"/>
      <w:b/>
      <w:bCs/>
      <w:kern w:val="28"/>
      <w:sz w:val="32"/>
      <w:szCs w:val="32"/>
    </w:rPr>
  </w:style>
  <w:style w:type="paragraph" w:styleId="TOC1">
    <w:name w:val="toc 1"/>
    <w:basedOn w:val="Normal"/>
    <w:next w:val="Normal"/>
    <w:autoRedefine/>
    <w:uiPriority w:val="39"/>
    <w:rsid w:val="00484EC3"/>
  </w:style>
  <w:style w:type="paragraph" w:styleId="TOC2">
    <w:name w:val="toc 2"/>
    <w:basedOn w:val="Normal"/>
    <w:next w:val="Normal"/>
    <w:autoRedefine/>
    <w:uiPriority w:val="39"/>
    <w:rsid w:val="00484EC3"/>
    <w:pPr>
      <w:ind w:left="220"/>
    </w:pPr>
  </w:style>
  <w:style w:type="paragraph" w:styleId="TOC3">
    <w:name w:val="toc 3"/>
    <w:basedOn w:val="Normal"/>
    <w:next w:val="Normal"/>
    <w:autoRedefine/>
    <w:uiPriority w:val="39"/>
    <w:rsid w:val="00484EC3"/>
    <w:pPr>
      <w:ind w:left="440"/>
    </w:pPr>
  </w:style>
  <w:style w:type="paragraph" w:styleId="TOC4">
    <w:name w:val="toc 4"/>
    <w:basedOn w:val="Normal"/>
    <w:next w:val="Normal"/>
    <w:autoRedefine/>
    <w:uiPriority w:val="39"/>
    <w:rsid w:val="00484EC3"/>
    <w:pPr>
      <w:tabs>
        <w:tab w:val="right" w:leader="dot" w:pos="9350"/>
      </w:tabs>
      <w:ind w:left="720"/>
    </w:pPr>
    <w:rPr>
      <w:noProof/>
    </w:rPr>
  </w:style>
  <w:style w:type="paragraph" w:styleId="TOC5">
    <w:name w:val="toc 5"/>
    <w:basedOn w:val="Normal"/>
    <w:next w:val="Normal"/>
    <w:autoRedefine/>
    <w:uiPriority w:val="39"/>
    <w:rsid w:val="00484EC3"/>
    <w:pPr>
      <w:spacing w:after="100"/>
      <w:ind w:left="960"/>
    </w:pPr>
  </w:style>
  <w:style w:type="paragraph" w:styleId="TOC6">
    <w:name w:val="toc 6"/>
    <w:basedOn w:val="Normal"/>
    <w:next w:val="Normal"/>
    <w:autoRedefine/>
    <w:rsid w:val="00484EC3"/>
    <w:pPr>
      <w:ind w:left="1200"/>
    </w:pPr>
  </w:style>
  <w:style w:type="paragraph" w:styleId="TOC8">
    <w:name w:val="toc 8"/>
    <w:basedOn w:val="Normal"/>
    <w:next w:val="Normal"/>
    <w:autoRedefine/>
    <w:uiPriority w:val="39"/>
    <w:rsid w:val="00484EC3"/>
    <w:pPr>
      <w:spacing w:after="100"/>
      <w:ind w:left="1680"/>
    </w:pPr>
  </w:style>
  <w:style w:type="paragraph" w:customStyle="1" w:styleId="Head">
    <w:name w:val="Head"/>
    <w:basedOn w:val="Header"/>
    <w:link w:val="HeadChar"/>
    <w:qFormat/>
    <w:rsid w:val="00667739"/>
    <w:pPr>
      <w:spacing w:before="0"/>
      <w:ind w:left="6480"/>
    </w:pPr>
  </w:style>
  <w:style w:type="character" w:customStyle="1" w:styleId="HeadChar">
    <w:name w:val="Head Char"/>
    <w:basedOn w:val="HeaderChar"/>
    <w:link w:val="Head"/>
    <w:rsid w:val="00667739"/>
    <w:rPr>
      <w:rFonts w:ascii="Arial" w:hAnsi="Arial"/>
      <w:szCs w:val="24"/>
    </w:rPr>
  </w:style>
  <w:style w:type="paragraph" w:customStyle="1" w:styleId="NewPage">
    <w:name w:val="NewPage"/>
    <w:basedOn w:val="Normal"/>
    <w:link w:val="NewPageChar"/>
    <w:qFormat/>
    <w:rsid w:val="00496CEF"/>
    <w:pPr>
      <w:pageBreakBefore/>
      <w:spacing w:before="0" w:after="40"/>
    </w:pPr>
    <w:rPr>
      <w:rFonts w:cs="Arial"/>
      <w:sz w:val="16"/>
      <w:szCs w:val="16"/>
    </w:rPr>
  </w:style>
  <w:style w:type="character" w:customStyle="1" w:styleId="NewPageChar">
    <w:name w:val="NewPage Char"/>
    <w:basedOn w:val="DefaultParagraphFont"/>
    <w:link w:val="NewPage"/>
    <w:rsid w:val="00496CEF"/>
    <w:rPr>
      <w:rFonts w:ascii="Arial" w:hAnsi="Arial" w:cs="Arial"/>
      <w:sz w:val="16"/>
      <w:szCs w:val="16"/>
    </w:rPr>
  </w:style>
  <w:style w:type="paragraph" w:customStyle="1" w:styleId="BodyText1">
    <w:name w:val="Body Text1"/>
    <w:basedOn w:val="Normal"/>
    <w:rsid w:val="00414417"/>
    <w:pPr>
      <w:keepLines/>
      <w:tabs>
        <w:tab w:val="left" w:pos="1134"/>
        <w:tab w:val="left" w:pos="1701"/>
        <w:tab w:val="left" w:pos="2410"/>
        <w:tab w:val="left" w:pos="3119"/>
        <w:tab w:val="left" w:pos="3827"/>
        <w:tab w:val="left" w:pos="4536"/>
        <w:tab w:val="left" w:pos="5245"/>
        <w:tab w:val="left" w:pos="5954"/>
        <w:tab w:val="left" w:pos="6662"/>
        <w:tab w:val="left" w:pos="7371"/>
        <w:tab w:val="left" w:pos="8080"/>
        <w:tab w:val="left" w:pos="8789"/>
      </w:tabs>
      <w:spacing w:before="0" w:line="280" w:lineRule="atLeast"/>
    </w:pPr>
    <w:rPr>
      <w:sz w:val="18"/>
      <w:szCs w:val="20"/>
      <w:lang w:val="en-GB"/>
    </w:rPr>
  </w:style>
  <w:style w:type="character" w:styleId="CommentReference">
    <w:name w:val="annotation reference"/>
    <w:basedOn w:val="DefaultParagraphFont"/>
    <w:uiPriority w:val="99"/>
    <w:rsid w:val="008C0C0F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rsid w:val="008C0C0F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8C0C0F"/>
    <w:rPr>
      <w:rFonts w:ascii="Arial" w:hAnsi="Arial"/>
    </w:rPr>
  </w:style>
  <w:style w:type="paragraph" w:styleId="CommentSubject">
    <w:name w:val="annotation subject"/>
    <w:basedOn w:val="CommentText"/>
    <w:next w:val="CommentText"/>
    <w:link w:val="CommentSubjectChar"/>
    <w:rsid w:val="008C0C0F"/>
    <w:rPr>
      <w:b/>
      <w:bCs/>
    </w:rPr>
  </w:style>
  <w:style w:type="character" w:customStyle="1" w:styleId="CommentSubjectChar">
    <w:name w:val="Comment Subject Char"/>
    <w:basedOn w:val="CommentTextChar"/>
    <w:link w:val="CommentSubject"/>
    <w:rsid w:val="008C0C0F"/>
    <w:rPr>
      <w:rFonts w:ascii="Arial" w:hAnsi="Arial"/>
      <w:b/>
      <w:bCs/>
    </w:rPr>
  </w:style>
  <w:style w:type="paragraph" w:customStyle="1" w:styleId="Default">
    <w:name w:val="Default"/>
    <w:rsid w:val="00774BE1"/>
    <w:pPr>
      <w:widowControl w:val="0"/>
      <w:autoSpaceDE w:val="0"/>
      <w:autoSpaceDN w:val="0"/>
      <w:adjustRightInd w:val="0"/>
    </w:pPr>
    <w:rPr>
      <w:rFonts w:ascii="Helvetica 55 Roman" w:hAnsi="Helvetica 55 Roman" w:cs="Helvetica 55 Roman"/>
      <w:color w:val="000000"/>
      <w:sz w:val="24"/>
      <w:szCs w:val="24"/>
    </w:rPr>
  </w:style>
  <w:style w:type="paragraph" w:styleId="BodyText">
    <w:name w:val="Body Text"/>
    <w:basedOn w:val="Normal"/>
    <w:link w:val="BodyTextChar"/>
    <w:rsid w:val="00774BE1"/>
    <w:pPr>
      <w:spacing w:before="0"/>
    </w:pPr>
    <w:rPr>
      <w:color w:val="000000"/>
      <w:sz w:val="20"/>
      <w:szCs w:val="20"/>
      <w:lang w:val="en-GB" w:eastAsia="de-DE"/>
    </w:rPr>
  </w:style>
  <w:style w:type="character" w:customStyle="1" w:styleId="BodyTextChar">
    <w:name w:val="Body Text Char"/>
    <w:basedOn w:val="DefaultParagraphFont"/>
    <w:link w:val="BodyText"/>
    <w:rsid w:val="00774BE1"/>
    <w:rPr>
      <w:rFonts w:ascii="Arial" w:hAnsi="Arial"/>
      <w:color w:val="000000"/>
      <w:lang w:val="en-GB" w:eastAsia="de-DE"/>
    </w:rPr>
  </w:style>
  <w:style w:type="paragraph" w:customStyle="1" w:styleId="Bodytext10">
    <w:name w:val="Body text 1"/>
    <w:basedOn w:val="Heading3"/>
    <w:uiPriority w:val="99"/>
    <w:rsid w:val="00774BE1"/>
    <w:pPr>
      <w:numPr>
        <w:ilvl w:val="0"/>
        <w:numId w:val="0"/>
      </w:numPr>
      <w:tabs>
        <w:tab w:val="left" w:pos="1080"/>
      </w:tabs>
      <w:spacing w:before="120"/>
    </w:pPr>
    <w:rPr>
      <w:b w:val="0"/>
      <w:bCs w:val="0"/>
      <w:sz w:val="20"/>
      <w:lang w:val="en-GB" w:eastAsia="en-GB"/>
    </w:rPr>
  </w:style>
  <w:style w:type="character" w:customStyle="1" w:styleId="removabletextZchn">
    <w:name w:val="removable text Zchn"/>
    <w:basedOn w:val="DefaultParagraphFont"/>
    <w:link w:val="removabletext"/>
    <w:locked/>
    <w:rsid w:val="00774BE1"/>
    <w:rPr>
      <w:rFonts w:ascii="Arial" w:hAnsi="Arial" w:cs="Arial"/>
      <w:color w:val="4F81BD" w:themeColor="accent1"/>
      <w:lang w:eastAsia="sv-SE"/>
    </w:rPr>
  </w:style>
  <w:style w:type="paragraph" w:customStyle="1" w:styleId="removabletext">
    <w:name w:val="removable text"/>
    <w:basedOn w:val="Normal"/>
    <w:link w:val="removabletextZchn"/>
    <w:qFormat/>
    <w:rsid w:val="00774BE1"/>
    <w:pPr>
      <w:spacing w:before="0"/>
    </w:pPr>
    <w:rPr>
      <w:rFonts w:cs="Arial"/>
      <w:color w:val="4F81BD" w:themeColor="accent1"/>
      <w:sz w:val="20"/>
      <w:szCs w:val="20"/>
      <w:lang w:eastAsia="sv-SE"/>
    </w:rPr>
  </w:style>
  <w:style w:type="paragraph" w:styleId="NoSpacing">
    <w:name w:val="No Spacing"/>
    <w:uiPriority w:val="1"/>
    <w:qFormat/>
    <w:rsid w:val="007918F6"/>
    <w:rPr>
      <w:rFonts w:asciiTheme="minorHAnsi" w:eastAsiaTheme="minorHAnsi" w:hAnsiTheme="minorHAnsi" w:cstheme="minorBidi"/>
      <w:sz w:val="22"/>
      <w:szCs w:val="22"/>
    </w:rPr>
  </w:style>
  <w:style w:type="paragraph" w:styleId="Revision">
    <w:name w:val="Revision"/>
    <w:hidden/>
    <w:uiPriority w:val="99"/>
    <w:semiHidden/>
    <w:rsid w:val="006B7F07"/>
    <w:rPr>
      <w:rFonts w:ascii="Arial" w:hAnsi="Arial"/>
      <w:sz w:val="24"/>
      <w:szCs w:val="24"/>
    </w:rPr>
  </w:style>
  <w:style w:type="character" w:styleId="UnresolvedMention">
    <w:name w:val="Unresolved Mention"/>
    <w:basedOn w:val="DefaultParagraphFont"/>
    <w:uiPriority w:val="99"/>
    <w:semiHidden/>
    <w:unhideWhenUsed/>
    <w:rsid w:val="00B81544"/>
    <w:rPr>
      <w:color w:val="605E5C"/>
      <w:shd w:val="clear" w:color="auto" w:fill="E1DFDD"/>
    </w:rPr>
  </w:style>
  <w:style w:type="character" w:styleId="Mention">
    <w:name w:val="Mention"/>
    <w:basedOn w:val="DefaultParagraphFont"/>
    <w:uiPriority w:val="99"/>
    <w:unhideWhenUsed/>
    <w:rPr>
      <w:color w:val="2B579A"/>
      <w:shd w:val="clear" w:color="auto" w:fill="E6E6E6"/>
    </w:rPr>
  </w:style>
  <w:style w:type="character" w:styleId="Strong">
    <w:name w:val="Strong"/>
    <w:basedOn w:val="DefaultParagraphFont"/>
    <w:uiPriority w:val="22"/>
    <w:qFormat/>
    <w:rsid w:val="006705B7"/>
    <w:rPr>
      <w:b/>
      <w:bCs/>
    </w:rPr>
  </w:style>
  <w:style w:type="table" w:styleId="TableGridLight">
    <w:name w:val="Grid Table Light"/>
    <w:basedOn w:val="TableNormal"/>
    <w:uiPriority w:val="40"/>
    <w:rsid w:val="005F6D0E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299384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86740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44479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53752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83375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54245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38252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65580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52954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68030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92279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7961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92221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57496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38383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4060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header" Target="header4.xml"/><Relationship Id="rId3" Type="http://schemas.openxmlformats.org/officeDocument/2006/relationships/customXml" Target="../customXml/item3.xml"/><Relationship Id="rId21" Type="http://schemas.openxmlformats.org/officeDocument/2006/relationships/footer" Target="footer5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footer" Target="footer4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23" Type="http://schemas.openxmlformats.org/officeDocument/2006/relationships/footer" Target="footer6.xml"/><Relationship Id="rId10" Type="http://schemas.openxmlformats.org/officeDocument/2006/relationships/footnotes" Target="footnotes.xml"/><Relationship Id="rId19" Type="http://schemas.openxmlformats.org/officeDocument/2006/relationships/header" Target="header5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Relationship Id="rId22" Type="http://schemas.openxmlformats.org/officeDocument/2006/relationships/header" Target="header6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header4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header5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header6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8ac5ccb-796b-4bed-be11-3df2062349ea">
      <Terms xmlns="http://schemas.microsoft.com/office/infopath/2007/PartnerControls"/>
    </lcf76f155ced4ddcb4097134ff3c332f>
    <TaxCatchAll xmlns="6d9d2f71-09bb-4668-8a13-4e90b7b8bb28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LongProperties xmlns="http://schemas.microsoft.com/office/2006/metadata/longProperties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7221AAD4DABB4CA114F7631ABA62CE" ma:contentTypeVersion="11" ma:contentTypeDescription="Create a new document." ma:contentTypeScope="" ma:versionID="93138c24b395c6e2d9ace6e8250060d0">
  <xsd:schema xmlns:xsd="http://www.w3.org/2001/XMLSchema" xmlns:xs="http://www.w3.org/2001/XMLSchema" xmlns:p="http://schemas.microsoft.com/office/2006/metadata/properties" xmlns:ns2="88ac5ccb-796b-4bed-be11-3df2062349ea" xmlns:ns3="6d9d2f71-09bb-4668-8a13-4e90b7b8bb28" targetNamespace="http://schemas.microsoft.com/office/2006/metadata/properties" ma:root="true" ma:fieldsID="59f95810b07c994a2d3206e65d960981" ns2:_="" ns3:_="">
    <xsd:import namespace="88ac5ccb-796b-4bed-be11-3df2062349ea"/>
    <xsd:import namespace="6d9d2f71-09bb-4668-8a13-4e90b7b8bb2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ac5ccb-796b-4bed-be11-3df2062349e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5905ff41-04b4-41da-a488-6cac68089d6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9d2f71-09bb-4668-8a13-4e90b7b8bb28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7a3bcf76-663f-4d61-ac06-fb77f26a777a}" ma:internalName="TaxCatchAll" ma:showField="CatchAllData" ma:web="6d9d2f71-09bb-4668-8a13-4e90b7b8bb2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3507277-4351-47F0-A298-188138D69815}">
  <ds:schemaRefs>
    <ds:schemaRef ds:uri="http://schemas.microsoft.com/office/2006/metadata/properties"/>
    <ds:schemaRef ds:uri="http://schemas.microsoft.com/office/infopath/2007/PartnerControls"/>
    <ds:schemaRef ds:uri="88ac5ccb-796b-4bed-be11-3df2062349ea"/>
    <ds:schemaRef ds:uri="6d9d2f71-09bb-4668-8a13-4e90b7b8bb28"/>
  </ds:schemaRefs>
</ds:datastoreItem>
</file>

<file path=customXml/itemProps2.xml><?xml version="1.0" encoding="utf-8"?>
<ds:datastoreItem xmlns:ds="http://schemas.openxmlformats.org/officeDocument/2006/customXml" ds:itemID="{7C4E4E3D-05CA-42F3-8706-4E7C47B20DF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6BCCD99-1B94-45F9-A724-DAE8082E61F6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48C3129B-4479-4E2E-8F12-6D6101096AC2}">
  <ds:schemaRefs>
    <ds:schemaRef ds:uri="http://schemas.microsoft.com/office/2006/metadata/longProperties"/>
  </ds:schemaRefs>
</ds:datastoreItem>
</file>

<file path=customXml/itemProps5.xml><?xml version="1.0" encoding="utf-8"?>
<ds:datastoreItem xmlns:ds="http://schemas.openxmlformats.org/officeDocument/2006/customXml" ds:itemID="{ABCAFED3-F977-48A3-9622-BFCDF4BA085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8ac5ccb-796b-4bed-be11-3df2062349ea"/>
    <ds:schemaRef ds:uri="6d9d2f71-09bb-4668-8a13-4e90b7b8bb2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6</Pages>
  <Words>3837</Words>
  <Characters>2188</Characters>
  <Application>Microsoft Office Word</Application>
  <DocSecurity>0</DocSecurity>
  <Lines>18</Lines>
  <Paragraphs>12</Paragraphs>
  <ScaleCrop>false</ScaleCrop>
  <Company>Atrium Medical Corporation</Company>
  <LinksUpToDate>false</LinksUpToDate>
  <CharactersWithSpaces>6013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Customer Letter Alt1</dc:title>
  <dc:subject/>
  <dc:creator>MAQUET Global Marketing</dc:creator>
  <cp:keywords/>
  <cp:lastModifiedBy>Silvija Kaugere</cp:lastModifiedBy>
  <cp:revision>2</cp:revision>
  <cp:lastPrinted>2018-10-10T17:54:00Z</cp:lastPrinted>
  <dcterms:created xsi:type="dcterms:W3CDTF">2025-04-25T16:40:00Z</dcterms:created>
  <dcterms:modified xsi:type="dcterms:W3CDTF">2025-04-25T16:40:00Z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0x010100B27221AAD4DABB4CA114F7631ABA62CE</vt:lpwstr>
  </property>
  <property fmtid="{D5CDD505-2E9C-101B-9397-08002B2CF9AE}" pid="3" name="_NewReviewCycle">
    <vt:lpwstr/>
  </property>
  <property fmtid="{D5CDD505-2E9C-101B-9397-08002B2CF9AE}" pid="4" name="MediaServiceImageTags">
    <vt:lpwstr/>
  </property>
</Properties>
</file>